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metadata/core-properties" Target="docProps/core0.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700" r:id="rId4"/>
    <p:sldMasterId id="2147483713" r:id="rId5"/>
    <p:sldMasterId id="2147483752" r:id="rId6"/>
  </p:sldMasterIdLst>
  <p:notesMasterIdLst>
    <p:notesMasterId r:id="rId45"/>
  </p:notesMasterIdLst>
  <p:sldIdLst>
    <p:sldId id="305" r:id="rId7"/>
    <p:sldId id="276" r:id="rId8"/>
    <p:sldId id="258" r:id="rId9"/>
    <p:sldId id="259" r:id="rId10"/>
    <p:sldId id="320" r:id="rId11"/>
    <p:sldId id="327" r:id="rId12"/>
    <p:sldId id="309" r:id="rId13"/>
    <p:sldId id="263" r:id="rId14"/>
    <p:sldId id="264" r:id="rId15"/>
    <p:sldId id="265" r:id="rId16"/>
    <p:sldId id="266" r:id="rId17"/>
    <p:sldId id="308" r:id="rId18"/>
    <p:sldId id="268" r:id="rId19"/>
    <p:sldId id="269" r:id="rId20"/>
    <p:sldId id="307" r:id="rId21"/>
    <p:sldId id="277" r:id="rId22"/>
    <p:sldId id="329" r:id="rId23"/>
    <p:sldId id="330" r:id="rId24"/>
    <p:sldId id="326" r:id="rId25"/>
    <p:sldId id="332" r:id="rId26"/>
    <p:sldId id="339" r:id="rId27"/>
    <p:sldId id="324" r:id="rId28"/>
    <p:sldId id="325" r:id="rId29"/>
    <p:sldId id="333" r:id="rId30"/>
    <p:sldId id="270" r:id="rId31"/>
    <p:sldId id="275" r:id="rId32"/>
    <p:sldId id="310" r:id="rId33"/>
    <p:sldId id="279" r:id="rId34"/>
    <p:sldId id="334" r:id="rId35"/>
    <p:sldId id="336" r:id="rId36"/>
    <p:sldId id="285" r:id="rId37"/>
    <p:sldId id="312" r:id="rId38"/>
    <p:sldId id="313" r:id="rId39"/>
    <p:sldId id="317" r:id="rId40"/>
    <p:sldId id="337" r:id="rId41"/>
    <p:sldId id="335" r:id="rId42"/>
    <p:sldId id="338" r:id="rId43"/>
    <p:sldId id="304" r:id="rId4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434" autoAdjust="0"/>
  </p:normalViewPr>
  <p:slideViewPr>
    <p:cSldViewPr snapToGrid="0">
      <p:cViewPr>
        <p:scale>
          <a:sx n="87" d="100"/>
          <a:sy n="87" d="100"/>
        </p:scale>
        <p:origin x="204" y="180"/>
      </p:cViewPr>
      <p:guideLst/>
    </p:cSldViewPr>
  </p:slideViewPr>
  <p:outlineViewPr>
    <p:cViewPr>
      <p:scale>
        <a:sx n="33" d="100"/>
        <a:sy n="33" d="100"/>
      </p:scale>
      <p:origin x="0" y="-1650"/>
    </p:cViewPr>
  </p:outlineViewPr>
  <p:notesTextViewPr>
    <p:cViewPr>
      <p:scale>
        <a:sx n="1" d="1"/>
        <a:sy n="1" d="1"/>
      </p:scale>
      <p:origin x="0" y="0"/>
    </p:cViewPr>
  </p:notesTextViewPr>
  <p:notesViewPr>
    <p:cSldViewPr snapToGrid="0">
      <p:cViewPr varScale="1">
        <p:scale>
          <a:sx n="57" d="100"/>
          <a:sy n="57" d="100"/>
        </p:scale>
        <p:origin x="2832"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theme" Target="theme/them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8" name="PlaceHolder 1"/>
          <p:cNvSpPr>
            <a:spLocks noGrp="1"/>
          </p:cNvSpPr>
          <p:nvPr>
            <p:ph type="body"/>
          </p:nvPr>
        </p:nvSpPr>
        <p:spPr>
          <a:xfrm>
            <a:off x="756000" y="5078520"/>
            <a:ext cx="6047640" cy="4811040"/>
          </a:xfrm>
          <a:prstGeom prst="rect">
            <a:avLst/>
          </a:prstGeom>
        </p:spPr>
        <p:txBody>
          <a:bodyPr lIns="0" tIns="0" rIns="0" bIns="0"/>
          <a:lstStyle/>
          <a:p>
            <a:r>
              <a:rPr lang="en-US" sz="2000" b="0" strike="noStrike" spc="-1">
                <a:solidFill>
                  <a:srgbClr val="000000"/>
                </a:solidFill>
                <a:uFill>
                  <a:solidFill>
                    <a:srgbClr val="FFFFFF"/>
                  </a:solidFill>
                </a:uFill>
                <a:latin typeface="Arial"/>
              </a:rPr>
              <a:t>Click to edit the notes format</a:t>
            </a:r>
          </a:p>
        </p:txBody>
      </p:sp>
      <p:sp>
        <p:nvSpPr>
          <p:cNvPr id="109" name="PlaceHolder 2"/>
          <p:cNvSpPr>
            <a:spLocks noGrp="1"/>
          </p:cNvSpPr>
          <p:nvPr>
            <p:ph type="hdr"/>
          </p:nvPr>
        </p:nvSpPr>
        <p:spPr>
          <a:xfrm>
            <a:off x="0" y="0"/>
            <a:ext cx="3280680" cy="534240"/>
          </a:xfrm>
          <a:prstGeom prst="rect">
            <a:avLst/>
          </a:prstGeom>
        </p:spPr>
        <p:txBody>
          <a:bodyPr lIns="0" tIns="0" rIns="0" bIns="0"/>
          <a:lstStyle/>
          <a:p>
            <a:r>
              <a:rPr lang="en-US" sz="1400" b="0" strike="noStrike" spc="-1">
                <a:solidFill>
                  <a:srgbClr val="000000"/>
                </a:solidFill>
                <a:uFill>
                  <a:solidFill>
                    <a:srgbClr val="FFFFFF"/>
                  </a:solidFill>
                </a:uFill>
                <a:latin typeface="Times New Roman"/>
              </a:rPr>
              <a:t>&lt;header&gt;</a:t>
            </a:r>
          </a:p>
        </p:txBody>
      </p:sp>
      <p:sp>
        <p:nvSpPr>
          <p:cNvPr id="110" name="PlaceHolder 3"/>
          <p:cNvSpPr>
            <a:spLocks noGrp="1"/>
          </p:cNvSpPr>
          <p:nvPr>
            <p:ph type="dt"/>
          </p:nvPr>
        </p:nvSpPr>
        <p:spPr>
          <a:xfrm>
            <a:off x="4278960" y="0"/>
            <a:ext cx="3280680" cy="534240"/>
          </a:xfrm>
          <a:prstGeom prst="rect">
            <a:avLst/>
          </a:prstGeom>
        </p:spPr>
        <p:txBody>
          <a:bodyPr lIns="0" tIns="0" rIns="0" bIns="0"/>
          <a:lstStyle/>
          <a:p>
            <a:pPr algn="r"/>
            <a:r>
              <a:rPr lang="en-US" sz="1400" b="0" strike="noStrike" spc="-1">
                <a:solidFill>
                  <a:srgbClr val="000000"/>
                </a:solidFill>
                <a:uFill>
                  <a:solidFill>
                    <a:srgbClr val="FFFFFF"/>
                  </a:solidFill>
                </a:uFill>
                <a:latin typeface="Times New Roman"/>
              </a:rPr>
              <a:t>&lt;date/time&gt;</a:t>
            </a:r>
          </a:p>
        </p:txBody>
      </p:sp>
      <p:sp>
        <p:nvSpPr>
          <p:cNvPr id="111" name="PlaceHolder 4"/>
          <p:cNvSpPr>
            <a:spLocks noGrp="1"/>
          </p:cNvSpPr>
          <p:nvPr>
            <p:ph type="ftr"/>
          </p:nvPr>
        </p:nvSpPr>
        <p:spPr>
          <a:xfrm>
            <a:off x="0" y="10157400"/>
            <a:ext cx="3280680" cy="534240"/>
          </a:xfrm>
          <a:prstGeom prst="rect">
            <a:avLst/>
          </a:prstGeom>
        </p:spPr>
        <p:txBody>
          <a:bodyPr lIns="0" tIns="0" rIns="0" bIns="0" anchor="b"/>
          <a:lstStyle/>
          <a:p>
            <a:r>
              <a:rPr lang="en-US" sz="1400" b="0" strike="noStrike" spc="-1">
                <a:solidFill>
                  <a:srgbClr val="000000"/>
                </a:solidFill>
                <a:uFill>
                  <a:solidFill>
                    <a:srgbClr val="FFFFFF"/>
                  </a:solidFill>
                </a:uFill>
                <a:latin typeface="Times New Roman"/>
              </a:rPr>
              <a:t>&lt;footer&gt;</a:t>
            </a:r>
          </a:p>
        </p:txBody>
      </p:sp>
      <p:sp>
        <p:nvSpPr>
          <p:cNvPr id="112" name="PlaceHolder 5"/>
          <p:cNvSpPr>
            <a:spLocks noGrp="1"/>
          </p:cNvSpPr>
          <p:nvPr>
            <p:ph type="sldNum"/>
          </p:nvPr>
        </p:nvSpPr>
        <p:spPr>
          <a:xfrm>
            <a:off x="4278960" y="10157400"/>
            <a:ext cx="3280680" cy="534240"/>
          </a:xfrm>
          <a:prstGeom prst="rect">
            <a:avLst/>
          </a:prstGeom>
        </p:spPr>
        <p:txBody>
          <a:bodyPr lIns="0" tIns="0" rIns="0" bIns="0" anchor="b"/>
          <a:lstStyle/>
          <a:p>
            <a:pPr algn="r"/>
            <a:fld id="{F3F10572-760F-41CC-B161-F1B2605AE218}" type="slidenum">
              <a:rPr lang="en-US" sz="1400" b="0" strike="noStrike" spc="-1">
                <a:solidFill>
                  <a:srgbClr val="000000"/>
                </a:solidFill>
                <a:uFill>
                  <a:solidFill>
                    <a:srgbClr val="FFFFFF"/>
                  </a:solidFill>
                </a:uFill>
                <a:latin typeface="Times New Roman"/>
              </a:rPr>
              <a:t>‹#›</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552014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psychologytoday.com/basics/motivation"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www.psychologytoday.com/basics/environment"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 name="PlaceHolder 1"/>
          <p:cNvSpPr>
            <a:spLocks noGrp="1"/>
          </p:cNvSpPr>
          <p:nvPr>
            <p:ph type="body"/>
          </p:nvPr>
        </p:nvSpPr>
        <p:spPr>
          <a:xfrm>
            <a:off x="685800" y="4343400"/>
            <a:ext cx="5485320" cy="4113720"/>
          </a:xfrm>
          <a:prstGeom prst="rect">
            <a:avLst/>
          </a:prstGeom>
        </p:spPr>
        <p:txBody>
          <a:bodyPr lIns="0" tIns="0" rIns="0" bIns="0"/>
          <a:lstStyle/>
          <a:p>
            <a:pPr rtl="0"/>
            <a:r>
              <a:rPr lang="en-GB" sz="1200" b="0" i="0" u="none" strike="noStrike" kern="1200" dirty="0" smtClean="0">
                <a:solidFill>
                  <a:schemeClr val="tx1"/>
                </a:solidFill>
                <a:effectLst/>
                <a:latin typeface="+mn-lt"/>
                <a:ea typeface="+mn-ea"/>
                <a:cs typeface="+mn-cs"/>
              </a:rPr>
              <a:t>Hi, I’m Scott Potter</a:t>
            </a:r>
            <a:endParaRPr lang="en-GB" sz="2000" b="0" dirty="0" smtClean="0">
              <a:effectLst/>
            </a:endParaRPr>
          </a:p>
          <a:p>
            <a:pPr rtl="0"/>
            <a:r>
              <a:rPr lang="en-GB" sz="1200" b="0" i="0" u="none" strike="noStrike" kern="1200" dirty="0" smtClean="0">
                <a:solidFill>
                  <a:schemeClr val="tx1"/>
                </a:solidFill>
                <a:effectLst/>
                <a:latin typeface="+mn-lt"/>
                <a:ea typeface="+mn-ea"/>
                <a:cs typeface="+mn-cs"/>
              </a:rPr>
              <a:t>How have you found it?  Enjoyed some of the talks?</a:t>
            </a:r>
          </a:p>
          <a:p>
            <a:pPr rtl="0"/>
            <a:endParaRPr lang="en-GB" sz="2000" b="0" dirty="0" smtClean="0">
              <a:effectLst/>
            </a:endParaRPr>
          </a:p>
          <a:p>
            <a:r>
              <a:rPr lang="en-GB" sz="1200" b="0" i="0" u="none" strike="noStrike" kern="1200" dirty="0" smtClean="0">
                <a:solidFill>
                  <a:schemeClr val="tx1"/>
                </a:solidFill>
                <a:effectLst/>
                <a:latin typeface="+mn-lt"/>
                <a:ea typeface="+mn-ea"/>
                <a:cs typeface="+mn-cs"/>
              </a:rPr>
              <a:t>I’m with you for the next 30 mins, so hopefully I can give you some useful insight into how</a:t>
            </a:r>
            <a:r>
              <a:rPr lang="en-GB" sz="1200" b="1" i="0" u="none" strike="noStrike" kern="1200" dirty="0" smtClean="0">
                <a:solidFill>
                  <a:schemeClr val="tx1"/>
                </a:solidFill>
                <a:effectLst/>
                <a:latin typeface="+mn-lt"/>
                <a:ea typeface="+mn-ea"/>
                <a:cs typeface="+mn-cs"/>
              </a:rPr>
              <a:t> I </a:t>
            </a:r>
            <a:r>
              <a:rPr lang="en-GB" sz="1200" b="0" i="0" u="none" strike="noStrike" kern="1200" dirty="0" smtClean="0">
                <a:solidFill>
                  <a:schemeClr val="tx1"/>
                </a:solidFill>
                <a:effectLst/>
                <a:latin typeface="+mn-lt"/>
                <a:ea typeface="+mn-ea"/>
                <a:cs typeface="+mn-cs"/>
              </a:rPr>
              <a:t>approached a substantial dept.</a:t>
            </a:r>
            <a:r>
              <a:rPr lang="en-GB" sz="1200" b="0" i="0" u="none" strike="noStrike" kern="1200" baseline="0" dirty="0" smtClean="0">
                <a:solidFill>
                  <a:schemeClr val="tx1"/>
                </a:solidFill>
                <a:effectLst/>
                <a:latin typeface="+mn-lt"/>
                <a:ea typeface="+mn-ea"/>
                <a:cs typeface="+mn-cs"/>
              </a:rPr>
              <a:t> transformation with DevOps at it’s core</a:t>
            </a:r>
            <a:r>
              <a:rPr lang="en-GB" sz="1200" b="0" i="0" u="none" strike="noStrike" kern="1200" dirty="0" smtClean="0">
                <a:solidFill>
                  <a:schemeClr val="tx1"/>
                </a:solidFill>
                <a:effectLst/>
                <a:latin typeface="+mn-lt"/>
                <a:ea typeface="+mn-ea"/>
                <a:cs typeface="+mn-cs"/>
              </a:rPr>
              <a:t>.  I’m not planning to tell you how </a:t>
            </a:r>
            <a:r>
              <a:rPr lang="en-GB" sz="1200" b="1" i="0" u="none" strike="noStrike" kern="1200" dirty="0" smtClean="0">
                <a:solidFill>
                  <a:schemeClr val="tx1"/>
                </a:solidFill>
                <a:effectLst/>
                <a:latin typeface="+mn-lt"/>
                <a:ea typeface="+mn-ea"/>
                <a:cs typeface="+mn-cs"/>
              </a:rPr>
              <a:t>you</a:t>
            </a:r>
            <a:r>
              <a:rPr lang="en-GB" sz="1200" b="0" i="0" u="none" strike="noStrike" kern="1200" dirty="0" smtClean="0">
                <a:solidFill>
                  <a:schemeClr val="tx1"/>
                </a:solidFill>
                <a:effectLst/>
                <a:latin typeface="+mn-lt"/>
                <a:ea typeface="+mn-ea"/>
                <a:cs typeface="+mn-cs"/>
              </a:rPr>
              <a:t> should do it,</a:t>
            </a:r>
          </a:p>
          <a:p>
            <a:endParaRPr lang="en-GB" sz="1200" b="0" i="0" u="none" strike="noStrike" kern="1200" dirty="0" smtClean="0">
              <a:solidFill>
                <a:schemeClr val="tx1"/>
              </a:solidFill>
              <a:effectLst/>
              <a:latin typeface="+mn-lt"/>
              <a:ea typeface="+mn-ea"/>
              <a:cs typeface="+mn-cs"/>
            </a:endParaRPr>
          </a:p>
          <a:p>
            <a:r>
              <a:rPr lang="en-GB" sz="1200" b="0" i="0" u="none" strike="noStrike" kern="1200" dirty="0" smtClean="0">
                <a:solidFill>
                  <a:schemeClr val="tx1"/>
                </a:solidFill>
                <a:effectLst/>
                <a:latin typeface="+mn-lt"/>
                <a:ea typeface="+mn-ea"/>
                <a:cs typeface="+mn-cs"/>
              </a:rPr>
              <a:t>I hope to share an overview of some of the things I did and the underlying principles that guided my approach.</a:t>
            </a:r>
            <a:endParaRPr lang="en-US" sz="2000" b="0" strike="noStrike" spc="-1" dirty="0">
              <a:solidFill>
                <a:srgbClr val="000000"/>
              </a:solidFill>
              <a:uFill>
                <a:solidFill>
                  <a:srgbClr val="FFFFFF"/>
                </a:solidFill>
              </a:uFill>
              <a:latin typeface="Arial"/>
            </a:endParaRPr>
          </a:p>
        </p:txBody>
      </p:sp>
      <p:sp>
        <p:nvSpPr>
          <p:cNvPr id="629" name="CustomShape 2"/>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4544443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 name="PlaceHolder 1"/>
          <p:cNvSpPr>
            <a:spLocks noGrp="1"/>
          </p:cNvSpPr>
          <p:nvPr>
            <p:ph type="body"/>
          </p:nvPr>
        </p:nvSpPr>
        <p:spPr>
          <a:xfrm>
            <a:off x="685800" y="4343400"/>
            <a:ext cx="5485320" cy="4113720"/>
          </a:xfrm>
          <a:prstGeom prst="rect">
            <a:avLst/>
          </a:prstGeom>
        </p:spPr>
        <p:txBody>
          <a:bodyPr lIns="0" tIns="0" rIns="0" bIns="0"/>
          <a:lstStyle/>
          <a:p>
            <a:pPr marL="216000" indent="-215280">
              <a:lnSpc>
                <a:spcPct val="100000"/>
              </a:lnSpc>
            </a:pPr>
            <a:r>
              <a:rPr lang="en-US" sz="1200" b="0" strike="noStrike" spc="-1" dirty="0" smtClean="0">
                <a:solidFill>
                  <a:srgbClr val="000000"/>
                </a:solidFill>
                <a:uFill>
                  <a:solidFill>
                    <a:srgbClr val="FFFFFF"/>
                  </a:solidFill>
                </a:uFill>
                <a:latin typeface="+mn-lt"/>
              </a:rPr>
              <a:t>Just take Engineer 1st, Agile &amp; Lean from this.  Black Belt was 18 months, not 3 days.</a:t>
            </a:r>
          </a:p>
          <a:p>
            <a:pPr marL="216000" indent="-215280">
              <a:lnSpc>
                <a:spcPct val="100000"/>
              </a:lnSpc>
            </a:pPr>
            <a:endParaRPr lang="en-GB" sz="1200" b="0" strike="noStrike" spc="-1" dirty="0" smtClean="0">
              <a:solidFill>
                <a:srgbClr val="000000"/>
              </a:solidFill>
              <a:uFill>
                <a:solidFill>
                  <a:srgbClr val="FFFFFF"/>
                </a:solidFill>
              </a:uFill>
              <a:latin typeface="+mn-lt"/>
            </a:endParaRPr>
          </a:p>
          <a:p>
            <a:pPr marL="216000" indent="-215280">
              <a:lnSpc>
                <a:spcPct val="100000"/>
              </a:lnSpc>
            </a:pPr>
            <a:r>
              <a:rPr lang="en-GB" sz="1200" b="0" strike="noStrike" spc="-1" dirty="0" smtClean="0">
                <a:solidFill>
                  <a:srgbClr val="000000"/>
                </a:solidFill>
                <a:uFill>
                  <a:solidFill>
                    <a:srgbClr val="FFFFFF"/>
                  </a:solidFill>
                </a:uFill>
                <a:latin typeface="+mn-lt"/>
              </a:rPr>
              <a:t>From</a:t>
            </a:r>
            <a:r>
              <a:rPr lang="en-GB" sz="1200" b="0" strike="noStrike" spc="-1" baseline="0" dirty="0" smtClean="0">
                <a:solidFill>
                  <a:srgbClr val="000000"/>
                </a:solidFill>
                <a:uFill>
                  <a:solidFill>
                    <a:srgbClr val="FFFFFF"/>
                  </a:solidFill>
                </a:uFill>
                <a:latin typeface="+mn-lt"/>
              </a:rPr>
              <a:t> here on in I wont be talking tech – don’t want you to think that I’m coaching from the side lines.</a:t>
            </a:r>
            <a:endParaRPr lang="en-US" sz="1200" b="0" strike="noStrike" spc="-1" dirty="0" smtClean="0">
              <a:solidFill>
                <a:srgbClr val="000000"/>
              </a:solidFill>
              <a:uFill>
                <a:solidFill>
                  <a:srgbClr val="FFFFFF"/>
                </a:solidFill>
              </a:uFill>
              <a:latin typeface="+mn-lt"/>
            </a:endParaRPr>
          </a:p>
          <a:p>
            <a:pPr marL="216000" indent="-215280">
              <a:lnSpc>
                <a:spcPct val="100000"/>
              </a:lnSpc>
            </a:pPr>
            <a:endParaRPr lang="en-GB" sz="1200" b="0" strike="noStrike" spc="-1" dirty="0" smtClean="0">
              <a:solidFill>
                <a:srgbClr val="000000"/>
              </a:solidFill>
              <a:uFill>
                <a:solidFill>
                  <a:srgbClr val="FFFFFF"/>
                </a:solidFill>
              </a:uFill>
              <a:latin typeface="+mn-lt"/>
            </a:endParaRPr>
          </a:p>
          <a:p>
            <a:pPr marL="216000" indent="-215280">
              <a:lnSpc>
                <a:spcPct val="100000"/>
              </a:lnSpc>
            </a:pPr>
            <a:r>
              <a:rPr lang="en-US" sz="1200" b="0" strike="noStrike" spc="-1" dirty="0" smtClean="0">
                <a:solidFill>
                  <a:srgbClr val="000000"/>
                </a:solidFill>
                <a:uFill>
                  <a:solidFill>
                    <a:srgbClr val="FFFFFF"/>
                  </a:solidFill>
                </a:uFill>
                <a:latin typeface="+mn-lt"/>
              </a:rPr>
              <a:t>…or worst still, not a techy</a:t>
            </a:r>
            <a:r>
              <a:rPr lang="en-US" sz="1200" b="0" strike="noStrike" spc="-1" baseline="0" dirty="0" smtClean="0">
                <a:solidFill>
                  <a:srgbClr val="000000"/>
                </a:solidFill>
                <a:uFill>
                  <a:solidFill>
                    <a:srgbClr val="FFFFFF"/>
                  </a:solidFill>
                </a:uFill>
                <a:latin typeface="+mn-lt"/>
              </a:rPr>
              <a:t>.  But I wont be mentioning Docker once.</a:t>
            </a:r>
            <a:endParaRPr lang="en-US" sz="1200" b="0" strike="noStrike" spc="-1" dirty="0" smtClean="0">
              <a:solidFill>
                <a:srgbClr val="000000"/>
              </a:solidFill>
              <a:uFill>
                <a:solidFill>
                  <a:srgbClr val="FFFFFF"/>
                </a:solidFill>
              </a:uFill>
              <a:latin typeface="+mn-lt"/>
            </a:endParaRPr>
          </a:p>
        </p:txBody>
      </p:sp>
      <p:sp>
        <p:nvSpPr>
          <p:cNvPr id="575" name="CustomShape 2"/>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815532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GB" sz="1200" dirty="0" smtClean="0"/>
              <a:t>The Business Problem</a:t>
            </a:r>
          </a:p>
          <a:p>
            <a:endParaRPr lang="en-GB" sz="1200" dirty="0" smtClean="0"/>
          </a:p>
          <a:p>
            <a:r>
              <a:rPr lang="en-GB" sz="1200" dirty="0" smtClean="0"/>
              <a:t>Lets start in</a:t>
            </a:r>
            <a:r>
              <a:rPr lang="en-GB" sz="1200" baseline="0" dirty="0" smtClean="0"/>
              <a:t> Feb 2013 – a dark day in Digital – became known as The Valentines Day Massacre</a:t>
            </a:r>
          </a:p>
          <a:p>
            <a:pPr marL="171450" indent="-171450">
              <a:buFontTx/>
              <a:buChar char="-"/>
            </a:pPr>
            <a:r>
              <a:rPr lang="en-GB" sz="1200" baseline="0" dirty="0" smtClean="0"/>
              <a:t>Flagship new product based on a new &amp; novel tech stack.</a:t>
            </a:r>
          </a:p>
          <a:p>
            <a:pPr marL="171450" indent="-171450">
              <a:buFontTx/>
              <a:buChar char="-"/>
            </a:pPr>
            <a:r>
              <a:rPr lang="en-GB" sz="1200" baseline="0" dirty="0" smtClean="0"/>
              <a:t>Been developed over 13 months after initial estimates of 4 months!...was released to the world.  Expectations were high because</a:t>
            </a:r>
          </a:p>
          <a:p>
            <a:pPr marL="171450" indent="-171450">
              <a:buFontTx/>
              <a:buChar char="-"/>
            </a:pPr>
            <a:r>
              <a:rPr lang="en-GB" sz="1200" baseline="0" dirty="0" smtClean="0"/>
              <a:t>Was designed as a platform so it could power 100s of products for other News Corp brands around the Globe.</a:t>
            </a:r>
          </a:p>
          <a:p>
            <a:pPr marL="171450" indent="-171450">
              <a:buFontTx/>
              <a:buChar char="-"/>
            </a:pPr>
            <a:endParaRPr lang="en-GB" sz="1200" baseline="0" dirty="0" smtClean="0"/>
          </a:p>
          <a:p>
            <a:pPr marL="0" indent="0">
              <a:buFontTx/>
              <a:buNone/>
            </a:pPr>
            <a:r>
              <a:rPr lang="en-GB" sz="1200" baseline="0" dirty="0" smtClean="0"/>
              <a:t>Initial launch was a disaster, defects, poor performance…although we turned things around within 3 weeks to stabilise the situation.  But it was a wake up call.</a:t>
            </a:r>
          </a:p>
          <a:p>
            <a:pPr marL="0" indent="0">
              <a:buFontTx/>
              <a:buNone/>
            </a:pPr>
            <a:endParaRPr lang="en-GB" sz="1200" baseline="0" dirty="0" smtClean="0"/>
          </a:p>
          <a:p>
            <a:pPr marL="0" indent="0">
              <a:buFontTx/>
              <a:buNone/>
            </a:pPr>
            <a:r>
              <a:rPr lang="en-GB" sz="1200" baseline="0" dirty="0" smtClean="0"/>
              <a:t>This wasn’t reflective of the entire </a:t>
            </a:r>
            <a:r>
              <a:rPr lang="en-GB" sz="1200" baseline="0" dirty="0" err="1" smtClean="0"/>
              <a:t>dept</a:t>
            </a:r>
            <a:r>
              <a:rPr lang="en-GB" sz="1200" baseline="0" dirty="0" smtClean="0"/>
              <a:t>, the good work that me and a couple of my peers had done with our own teams was already starting to bear fruit.  </a:t>
            </a:r>
            <a:r>
              <a:rPr lang="en-GB" sz="1200" b="1" baseline="0" dirty="0" smtClean="0"/>
              <a:t>But</a:t>
            </a:r>
            <a:r>
              <a:rPr lang="en-GB" sz="1200" b="0" baseline="0" dirty="0" smtClean="0"/>
              <a:t>, there was a fundamental problem with the setup and culture. </a:t>
            </a:r>
            <a:endParaRPr lang="en-GB" sz="1200" dirty="0"/>
          </a:p>
        </p:txBody>
      </p:sp>
      <p:sp>
        <p:nvSpPr>
          <p:cNvPr id="4" name="Slide Number Placeholder 3"/>
          <p:cNvSpPr>
            <a:spLocks noGrp="1"/>
          </p:cNvSpPr>
          <p:nvPr>
            <p:ph type="sldNum" idx="10"/>
          </p:nvPr>
        </p:nvSpPr>
        <p:spPr/>
        <p:txBody>
          <a:bodyPr/>
          <a:lstStyle/>
          <a:p>
            <a:pPr algn="r"/>
            <a:fld id="{F3F10572-760F-41CC-B161-F1B2605AE218}" type="slidenum">
              <a:rPr lang="en-US" sz="1400" b="0" strike="noStrike" spc="-1" smtClean="0">
                <a:solidFill>
                  <a:srgbClr val="000000"/>
                </a:solidFill>
                <a:uFill>
                  <a:solidFill>
                    <a:srgbClr val="FFFFFF"/>
                  </a:solidFill>
                </a:uFill>
                <a:latin typeface="Times New Roman"/>
              </a:rPr>
              <a:t>12</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131108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PlaceHolder 1"/>
          <p:cNvSpPr>
            <a:spLocks noGrp="1"/>
          </p:cNvSpPr>
          <p:nvPr>
            <p:ph type="body"/>
          </p:nvPr>
        </p:nvSpPr>
        <p:spPr>
          <a:xfrm>
            <a:off x="685800" y="4343400"/>
            <a:ext cx="5485320" cy="4113720"/>
          </a:xfrm>
          <a:prstGeom prst="rect">
            <a:avLst/>
          </a:prstGeom>
        </p:spPr>
        <p:txBody>
          <a:bodyPr lIns="0" tIns="91440" rIns="0" bIns="91440"/>
          <a:lstStyle/>
          <a:p>
            <a:pPr marL="159840" indent="0">
              <a:lnSpc>
                <a:spcPct val="115000"/>
              </a:lnSpc>
              <a:buClr>
                <a:srgbClr val="000000"/>
              </a:buClr>
              <a:buFont typeface="Wingdings" charset="2"/>
              <a:buNone/>
            </a:pPr>
            <a:r>
              <a:rPr lang="en-GB" sz="1100" b="0" strike="noStrike" spc="-1" dirty="0" smtClean="0">
                <a:solidFill>
                  <a:srgbClr val="000000"/>
                </a:solidFill>
                <a:uFill>
                  <a:solidFill>
                    <a:srgbClr val="FFFFFF"/>
                  </a:solidFill>
                </a:uFill>
                <a:latin typeface="Arial"/>
              </a:rPr>
              <a:t>I took over the Digital Engineering dept., a merger of the </a:t>
            </a:r>
            <a:r>
              <a:rPr lang="en-GB" sz="1100" b="0" strike="noStrike" spc="-1" dirty="0" err="1" smtClean="0">
                <a:solidFill>
                  <a:srgbClr val="000000"/>
                </a:solidFill>
                <a:uFill>
                  <a:solidFill>
                    <a:srgbClr val="FFFFFF"/>
                  </a:solidFill>
                </a:uFill>
                <a:latin typeface="Arial"/>
              </a:rPr>
              <a:t>sw</a:t>
            </a:r>
            <a:r>
              <a:rPr lang="en-GB" sz="1100" b="0" strike="noStrike" spc="-1" dirty="0" smtClean="0">
                <a:solidFill>
                  <a:srgbClr val="000000"/>
                </a:solidFill>
                <a:uFill>
                  <a:solidFill>
                    <a:srgbClr val="FFFFFF"/>
                  </a:solidFill>
                </a:uFill>
                <a:latin typeface="Arial"/>
              </a:rPr>
              <a:t> engineering and previously</a:t>
            </a:r>
            <a:r>
              <a:rPr lang="en-GB" sz="1100" b="0" strike="noStrike" spc="-1" baseline="0" dirty="0" smtClean="0">
                <a:solidFill>
                  <a:srgbClr val="000000"/>
                </a:solidFill>
                <a:uFill>
                  <a:solidFill>
                    <a:srgbClr val="FFFFFF"/>
                  </a:solidFill>
                </a:uFill>
                <a:latin typeface="Arial"/>
              </a:rPr>
              <a:t> separate teams for QA and Infrastructure, Tooling &amp; Systems Engineering.</a:t>
            </a:r>
          </a:p>
          <a:p>
            <a:pPr marL="159840" indent="0">
              <a:lnSpc>
                <a:spcPct val="115000"/>
              </a:lnSpc>
              <a:buClr>
                <a:srgbClr val="000000"/>
              </a:buClr>
              <a:buFont typeface="Wingdings" charset="2"/>
              <a:buNone/>
            </a:pPr>
            <a:r>
              <a:rPr lang="en-GB" sz="1100" b="0" strike="noStrike" spc="-1" baseline="0" dirty="0" smtClean="0">
                <a:solidFill>
                  <a:srgbClr val="000000"/>
                </a:solidFill>
                <a:uFill>
                  <a:solidFill>
                    <a:srgbClr val="FFFFFF"/>
                  </a:solidFill>
                </a:uFill>
                <a:latin typeface="Arial"/>
              </a:rPr>
              <a:t>- The merger was my suggestion.</a:t>
            </a:r>
          </a:p>
          <a:p>
            <a:pPr marL="159840" indent="0">
              <a:lnSpc>
                <a:spcPct val="115000"/>
              </a:lnSpc>
              <a:buClr>
                <a:srgbClr val="000000"/>
              </a:buClr>
              <a:buFont typeface="Wingdings" charset="2"/>
              <a:buNone/>
            </a:pPr>
            <a:endParaRPr lang="en-GB" sz="1100" b="0" strike="noStrike" spc="-1" baseline="0" dirty="0" smtClean="0">
              <a:solidFill>
                <a:srgbClr val="000000"/>
              </a:solidFill>
              <a:uFill>
                <a:solidFill>
                  <a:srgbClr val="FFFFFF"/>
                </a:solidFill>
              </a:uFill>
              <a:latin typeface="Arial"/>
            </a:endParaRPr>
          </a:p>
          <a:p>
            <a:pPr marL="159840" indent="0">
              <a:lnSpc>
                <a:spcPct val="115000"/>
              </a:lnSpc>
              <a:buClr>
                <a:srgbClr val="000000"/>
              </a:buClr>
              <a:buFont typeface="Wingdings" charset="2"/>
              <a:buNone/>
            </a:pPr>
            <a:r>
              <a:rPr lang="en-GB" sz="1100" b="0" strike="noStrike" spc="-1" baseline="0" dirty="0" smtClean="0">
                <a:solidFill>
                  <a:srgbClr val="000000"/>
                </a:solidFill>
                <a:uFill>
                  <a:solidFill>
                    <a:srgbClr val="FFFFFF"/>
                  </a:solidFill>
                </a:uFill>
                <a:latin typeface="Arial"/>
              </a:rPr>
              <a:t>-- Click –</a:t>
            </a:r>
          </a:p>
          <a:p>
            <a:pPr marL="159840" indent="0">
              <a:lnSpc>
                <a:spcPct val="115000"/>
              </a:lnSpc>
              <a:buClr>
                <a:srgbClr val="000000"/>
              </a:buClr>
              <a:buFont typeface="Wingdings" charset="2"/>
              <a:buNone/>
            </a:pPr>
            <a:r>
              <a:rPr lang="en-GB" sz="1100" b="0" strike="noStrike" spc="-1" baseline="0" dirty="0" smtClean="0">
                <a:solidFill>
                  <a:srgbClr val="000000"/>
                </a:solidFill>
                <a:uFill>
                  <a:solidFill>
                    <a:srgbClr val="FFFFFF"/>
                  </a:solidFill>
                </a:uFill>
                <a:latin typeface="Arial"/>
              </a:rPr>
              <a:t>The Business Problem – </a:t>
            </a:r>
            <a:r>
              <a:rPr lang="en-GB" sz="1100" b="0" i="1" strike="noStrike" spc="-1" baseline="0" dirty="0" smtClean="0">
                <a:solidFill>
                  <a:srgbClr val="000000"/>
                </a:solidFill>
                <a:uFill>
                  <a:solidFill>
                    <a:srgbClr val="FFFFFF"/>
                  </a:solidFill>
                </a:uFill>
                <a:latin typeface="Arial"/>
              </a:rPr>
              <a:t>read the slide</a:t>
            </a:r>
          </a:p>
          <a:p>
            <a:pPr marL="159840" indent="0">
              <a:lnSpc>
                <a:spcPct val="115000"/>
              </a:lnSpc>
              <a:buClr>
                <a:srgbClr val="000000"/>
              </a:buClr>
              <a:buFont typeface="Wingdings" charset="2"/>
              <a:buNone/>
            </a:pPr>
            <a:endParaRPr lang="en-GB" sz="1100" b="0" strike="noStrike" spc="-1" baseline="0" dirty="0" smtClean="0">
              <a:solidFill>
                <a:srgbClr val="000000"/>
              </a:solidFill>
              <a:uFill>
                <a:solidFill>
                  <a:srgbClr val="FFFFFF"/>
                </a:solidFill>
              </a:uFill>
              <a:latin typeface="Arial"/>
            </a:endParaRPr>
          </a:p>
          <a:p>
            <a:pPr marL="159840" indent="0">
              <a:lnSpc>
                <a:spcPct val="115000"/>
              </a:lnSpc>
              <a:buClr>
                <a:srgbClr val="000000"/>
              </a:buClr>
              <a:buFont typeface="Wingdings" charset="2"/>
              <a:buNone/>
            </a:pPr>
            <a:r>
              <a:rPr lang="en-GB" sz="1100" b="0" strike="noStrike" spc="-1" baseline="0" dirty="0" smtClean="0">
                <a:solidFill>
                  <a:srgbClr val="000000"/>
                </a:solidFill>
                <a:uFill>
                  <a:solidFill>
                    <a:srgbClr val="FFFFFF"/>
                  </a:solidFill>
                </a:uFill>
                <a:latin typeface="Arial"/>
              </a:rPr>
              <a:t>-- Click ---</a:t>
            </a:r>
          </a:p>
          <a:p>
            <a:pPr marL="159840" indent="0">
              <a:lnSpc>
                <a:spcPct val="115000"/>
              </a:lnSpc>
              <a:buClr>
                <a:srgbClr val="000000"/>
              </a:buClr>
              <a:buFont typeface="Wingdings" charset="2"/>
              <a:buNone/>
            </a:pPr>
            <a:r>
              <a:rPr lang="en-GB" sz="1100" b="0" strike="noStrike" spc="-1" dirty="0" smtClean="0">
                <a:solidFill>
                  <a:srgbClr val="000000"/>
                </a:solidFill>
                <a:uFill>
                  <a:solidFill>
                    <a:srgbClr val="FFFFFF"/>
                  </a:solidFill>
                </a:uFill>
                <a:latin typeface="Arial"/>
              </a:rPr>
              <a:t>Nothing too big!!!!!</a:t>
            </a:r>
          </a:p>
          <a:p>
            <a:pPr marL="159840" indent="0">
              <a:lnSpc>
                <a:spcPct val="115000"/>
              </a:lnSpc>
              <a:buClr>
                <a:srgbClr val="000000"/>
              </a:buClr>
              <a:buFont typeface="Wingdings" charset="2"/>
              <a:buNone/>
            </a:pPr>
            <a:endParaRPr lang="en-GB" sz="1100" b="0" strike="noStrike" spc="-1" dirty="0" smtClean="0">
              <a:solidFill>
                <a:srgbClr val="000000"/>
              </a:solidFill>
              <a:uFill>
                <a:solidFill>
                  <a:srgbClr val="FFFFFF"/>
                </a:solidFill>
              </a:uFill>
              <a:latin typeface="Arial"/>
            </a:endParaRPr>
          </a:p>
          <a:p>
            <a:pPr marL="159840" indent="0">
              <a:lnSpc>
                <a:spcPct val="115000"/>
              </a:lnSpc>
              <a:buClr>
                <a:srgbClr val="000000"/>
              </a:buClr>
              <a:buFont typeface="Wingdings" charset="2"/>
              <a:buNone/>
            </a:pPr>
            <a:r>
              <a:rPr lang="en-GB" sz="1100" b="0" strike="noStrike" spc="-1" dirty="0" smtClean="0">
                <a:solidFill>
                  <a:srgbClr val="000000"/>
                </a:solidFill>
                <a:uFill>
                  <a:solidFill>
                    <a:srgbClr val="FFFFFF"/>
                  </a:solidFill>
                </a:uFill>
                <a:latin typeface="Arial"/>
              </a:rPr>
              <a:t>…On Average Salaries…..in an infamous</a:t>
            </a:r>
            <a:r>
              <a:rPr lang="en-GB" sz="1100" b="0" strike="noStrike" spc="-1" baseline="0" dirty="0" smtClean="0">
                <a:solidFill>
                  <a:srgbClr val="000000"/>
                </a:solidFill>
                <a:uFill>
                  <a:solidFill>
                    <a:srgbClr val="FFFFFF"/>
                  </a:solidFill>
                </a:uFill>
                <a:latin typeface="Arial"/>
              </a:rPr>
              <a:t> Org!!!</a:t>
            </a:r>
          </a:p>
          <a:p>
            <a:pPr marL="159840" marR="0" indent="0" algn="l" defTabSz="914400" rtl="0" eaLnBrk="1" fontAlgn="auto" latinLnBrk="0" hangingPunct="1">
              <a:lnSpc>
                <a:spcPct val="115000"/>
              </a:lnSpc>
              <a:spcBef>
                <a:spcPts val="0"/>
              </a:spcBef>
              <a:spcAft>
                <a:spcPts val="0"/>
              </a:spcAft>
              <a:buClr>
                <a:srgbClr val="000000"/>
              </a:buClr>
              <a:buSzTx/>
              <a:buFont typeface="Wingdings" charset="2"/>
              <a:buNone/>
              <a:tabLst/>
              <a:defRPr/>
            </a:pPr>
            <a:r>
              <a:rPr lang="en-GB" sz="1100" b="0" strike="noStrike" spc="-1" baseline="0" dirty="0" smtClean="0">
                <a:solidFill>
                  <a:srgbClr val="000000"/>
                </a:solidFill>
                <a:uFill>
                  <a:solidFill>
                    <a:srgbClr val="FFFFFF"/>
                  </a:solidFill>
                </a:uFill>
                <a:latin typeface="+mn-lt"/>
              </a:rPr>
              <a:t>Phrases like “We must have a culture of quality, but we must continue to move at speed”</a:t>
            </a:r>
          </a:p>
          <a:p>
            <a:pPr marL="159840" marR="0" indent="0" algn="l" defTabSz="914400" rtl="0" eaLnBrk="1" fontAlgn="auto" latinLnBrk="0" hangingPunct="1">
              <a:lnSpc>
                <a:spcPct val="115000"/>
              </a:lnSpc>
              <a:spcBef>
                <a:spcPts val="0"/>
              </a:spcBef>
              <a:spcAft>
                <a:spcPts val="0"/>
              </a:spcAft>
              <a:buClr>
                <a:srgbClr val="000000"/>
              </a:buClr>
              <a:buSzTx/>
              <a:buFont typeface="Wingdings" charset="2"/>
              <a:buNone/>
              <a:tabLst/>
              <a:defRPr/>
            </a:pPr>
            <a:endParaRPr lang="en-GB" sz="1100" b="0" strike="noStrike" spc="-1" baseline="0" dirty="0" smtClean="0">
              <a:solidFill>
                <a:srgbClr val="000000"/>
              </a:solidFill>
              <a:uFill>
                <a:solidFill>
                  <a:srgbClr val="FFFFFF"/>
                </a:solidFill>
              </a:uFill>
              <a:latin typeface="+mn-lt"/>
            </a:endParaRPr>
          </a:p>
          <a:p>
            <a:pPr marL="159840" marR="0" indent="0" algn="l" defTabSz="914400" rtl="0" eaLnBrk="1" fontAlgn="auto" latinLnBrk="0" hangingPunct="1">
              <a:lnSpc>
                <a:spcPct val="115000"/>
              </a:lnSpc>
              <a:spcBef>
                <a:spcPts val="0"/>
              </a:spcBef>
              <a:spcAft>
                <a:spcPts val="0"/>
              </a:spcAft>
              <a:buClr>
                <a:srgbClr val="000000"/>
              </a:buClr>
              <a:buSzTx/>
              <a:buFont typeface="Wingdings" charset="2"/>
              <a:buNone/>
              <a:tabLst/>
              <a:defRPr/>
            </a:pPr>
            <a:r>
              <a:rPr lang="en-GB" sz="1100" b="0" strike="noStrike" spc="-1" baseline="0" dirty="0" smtClean="0">
                <a:solidFill>
                  <a:srgbClr val="000000"/>
                </a:solidFill>
                <a:uFill>
                  <a:solidFill>
                    <a:srgbClr val="FFFFFF"/>
                  </a:solidFill>
                </a:uFill>
                <a:latin typeface="+mn-lt"/>
              </a:rPr>
              <a:t>-- Click --</a:t>
            </a:r>
            <a:endParaRPr lang="en-US" sz="1100" b="0" strike="noStrike" spc="-1" dirty="0" smtClean="0">
              <a:solidFill>
                <a:srgbClr val="000000"/>
              </a:solidFill>
              <a:uFill>
                <a:solidFill>
                  <a:srgbClr val="FFFFFF"/>
                </a:solidFill>
              </a:uFill>
              <a:latin typeface="Arial"/>
            </a:endParaRPr>
          </a:p>
          <a:p>
            <a:pPr marL="159840" indent="0">
              <a:lnSpc>
                <a:spcPct val="115000"/>
              </a:lnSpc>
              <a:buClr>
                <a:srgbClr val="000000"/>
              </a:buClr>
              <a:buFont typeface="Wingdings" charset="2"/>
              <a:buNone/>
            </a:pPr>
            <a:endParaRPr lang="en-GB" sz="1100" b="0" strike="noStrike" spc="-1" dirty="0" smtClean="0">
              <a:solidFill>
                <a:srgbClr val="000000"/>
              </a:solidFill>
              <a:uFill>
                <a:solidFill>
                  <a:srgbClr val="FFFFFF"/>
                </a:solidFill>
              </a:uFill>
              <a:latin typeface="Arial"/>
            </a:endParaRPr>
          </a:p>
          <a:p>
            <a:pPr marL="159840" indent="0">
              <a:lnSpc>
                <a:spcPct val="115000"/>
              </a:lnSpc>
              <a:buClr>
                <a:srgbClr val="000000"/>
              </a:buClr>
              <a:buFont typeface="Wingdings" charset="2"/>
              <a:buNone/>
            </a:pPr>
            <a:r>
              <a:rPr lang="en-GB" sz="1100" b="0" strike="noStrike" spc="-1" dirty="0" smtClean="0">
                <a:solidFill>
                  <a:srgbClr val="000000"/>
                </a:solidFill>
                <a:uFill>
                  <a:solidFill>
                    <a:srgbClr val="FFFFFF"/>
                  </a:solidFill>
                </a:uFill>
                <a:latin typeface="Arial"/>
              </a:rPr>
              <a:t>Crikey, how do I go about this?</a:t>
            </a:r>
          </a:p>
          <a:p>
            <a:pPr marL="159840" indent="0">
              <a:lnSpc>
                <a:spcPct val="115000"/>
              </a:lnSpc>
              <a:buClr>
                <a:srgbClr val="000000"/>
              </a:buClr>
              <a:buFont typeface="Wingdings" charset="2"/>
              <a:buNone/>
            </a:pPr>
            <a:r>
              <a:rPr lang="en-GB" sz="1100" b="0" strike="noStrike" spc="-1" dirty="0" smtClean="0">
                <a:solidFill>
                  <a:srgbClr val="000000"/>
                </a:solidFill>
                <a:uFill>
                  <a:solidFill>
                    <a:srgbClr val="FFFFFF"/>
                  </a:solidFill>
                </a:uFill>
                <a:latin typeface="Arial"/>
              </a:rPr>
              <a:t>I should let you know,</a:t>
            </a:r>
            <a:r>
              <a:rPr lang="en-GB" sz="1100" b="0" strike="noStrike" spc="-1" baseline="0" dirty="0" smtClean="0">
                <a:solidFill>
                  <a:srgbClr val="000000"/>
                </a:solidFill>
                <a:uFill>
                  <a:solidFill>
                    <a:srgbClr val="FFFFFF"/>
                  </a:solidFill>
                </a:uFill>
                <a:latin typeface="Arial"/>
              </a:rPr>
              <a:t> I’m not a career person, looking at the ladder planning my assent to take over the world.</a:t>
            </a:r>
          </a:p>
          <a:p>
            <a:pPr marL="159840" indent="0">
              <a:lnSpc>
                <a:spcPct val="115000"/>
              </a:lnSpc>
              <a:buClr>
                <a:srgbClr val="000000"/>
              </a:buClr>
              <a:buFont typeface="Wingdings" charset="2"/>
              <a:buNone/>
            </a:pPr>
            <a:r>
              <a:rPr lang="en-GB" sz="1100" b="0" strike="noStrike" spc="-1" dirty="0" smtClean="0">
                <a:solidFill>
                  <a:srgbClr val="000000"/>
                </a:solidFill>
                <a:uFill>
                  <a:solidFill>
                    <a:srgbClr val="FFFFFF"/>
                  </a:solidFill>
                </a:uFill>
                <a:latin typeface="Arial"/>
              </a:rPr>
              <a:t>The</a:t>
            </a:r>
            <a:r>
              <a:rPr lang="en-GB" sz="1100" b="0" strike="noStrike" spc="-1" baseline="0" dirty="0" smtClean="0">
                <a:solidFill>
                  <a:srgbClr val="000000"/>
                </a:solidFill>
                <a:uFill>
                  <a:solidFill>
                    <a:srgbClr val="FFFFFF"/>
                  </a:solidFill>
                </a:uFill>
                <a:latin typeface="Arial"/>
              </a:rPr>
              <a:t> main reason I stepped up was:   My like minded peers and I, had already made improvements in each of our own teams</a:t>
            </a:r>
          </a:p>
          <a:p>
            <a:pPr marL="159840" indent="0">
              <a:lnSpc>
                <a:spcPct val="115000"/>
              </a:lnSpc>
              <a:buClr>
                <a:srgbClr val="000000"/>
              </a:buClr>
              <a:buFont typeface="Wingdings" charset="2"/>
              <a:buNone/>
            </a:pPr>
            <a:r>
              <a:rPr lang="en-GB" sz="1100" b="0" strike="noStrike" spc="-1" baseline="0" dirty="0" smtClean="0">
                <a:solidFill>
                  <a:srgbClr val="000000"/>
                </a:solidFill>
                <a:uFill>
                  <a:solidFill>
                    <a:srgbClr val="FFFFFF"/>
                  </a:solidFill>
                </a:uFill>
                <a:latin typeface="Arial"/>
              </a:rPr>
              <a:t> - the thought of yet another change in management and direction </a:t>
            </a:r>
            <a:r>
              <a:rPr lang="en-GB" sz="1100" b="0" strike="noStrike" spc="-1" baseline="0" dirty="0" smtClean="0">
                <a:solidFill>
                  <a:srgbClr val="000000"/>
                </a:solidFill>
                <a:uFill>
                  <a:solidFill>
                    <a:srgbClr val="FFFFFF"/>
                  </a:solidFill>
                </a:uFill>
                <a:latin typeface="Arial"/>
                <a:sym typeface="Wingdings" panose="05000000000000000000" pitchFamily="2" charset="2"/>
              </a:rPr>
              <a:t></a:t>
            </a:r>
          </a:p>
          <a:p>
            <a:pPr marL="159840" indent="0">
              <a:lnSpc>
                <a:spcPct val="115000"/>
              </a:lnSpc>
              <a:buClr>
                <a:srgbClr val="000000"/>
              </a:buClr>
              <a:buFont typeface="Wingdings" charset="2"/>
              <a:buNone/>
            </a:pPr>
            <a:endParaRPr lang="en-GB" sz="1100" b="0" strike="noStrike" spc="-1" baseline="0" dirty="0" smtClean="0">
              <a:solidFill>
                <a:srgbClr val="000000"/>
              </a:solidFill>
              <a:uFill>
                <a:solidFill>
                  <a:srgbClr val="FFFFFF"/>
                </a:solidFill>
              </a:uFill>
              <a:latin typeface="Arial"/>
              <a:sym typeface="Wingdings" panose="05000000000000000000" pitchFamily="2" charset="2"/>
            </a:endParaRPr>
          </a:p>
          <a:p>
            <a:pPr marL="159840" indent="0">
              <a:lnSpc>
                <a:spcPct val="115000"/>
              </a:lnSpc>
              <a:buClr>
                <a:srgbClr val="000000"/>
              </a:buClr>
              <a:buFont typeface="Wingdings" charset="2"/>
              <a:buNone/>
            </a:pPr>
            <a:r>
              <a:rPr lang="en-GB" sz="1100" b="0" strike="noStrike" spc="-1" baseline="0" dirty="0" smtClean="0">
                <a:solidFill>
                  <a:srgbClr val="000000"/>
                </a:solidFill>
                <a:uFill>
                  <a:solidFill>
                    <a:srgbClr val="FFFFFF"/>
                  </a:solidFill>
                </a:uFill>
                <a:latin typeface="Arial"/>
                <a:sym typeface="Wingdings" panose="05000000000000000000" pitchFamily="2" charset="2"/>
              </a:rPr>
              <a:t>As Steve Jobs said – “If you define the problem correctly, you almost have the solution”</a:t>
            </a:r>
          </a:p>
          <a:p>
            <a:pPr marL="159840" indent="0">
              <a:lnSpc>
                <a:spcPct val="115000"/>
              </a:lnSpc>
              <a:buClr>
                <a:srgbClr val="000000"/>
              </a:buClr>
              <a:buFont typeface="Wingdings" charset="2"/>
              <a:buNone/>
            </a:pPr>
            <a:endParaRPr lang="en-GB" sz="1100" b="0" strike="noStrike" spc="-1" baseline="0" dirty="0" smtClean="0">
              <a:solidFill>
                <a:srgbClr val="000000"/>
              </a:solidFill>
              <a:uFill>
                <a:solidFill>
                  <a:srgbClr val="FFFFFF"/>
                </a:solidFill>
              </a:uFill>
              <a:latin typeface="Arial"/>
              <a:sym typeface="Wingdings" panose="05000000000000000000" pitchFamily="2" charset="2"/>
            </a:endParaRPr>
          </a:p>
          <a:p>
            <a:pPr marL="159840" indent="0">
              <a:lnSpc>
                <a:spcPct val="115000"/>
              </a:lnSpc>
              <a:buClr>
                <a:srgbClr val="000000"/>
              </a:buClr>
              <a:buFont typeface="Wingdings" charset="2"/>
              <a:buNone/>
            </a:pPr>
            <a:r>
              <a:rPr lang="en-GB" sz="1100" b="0" strike="noStrike" spc="-1" baseline="0" dirty="0" smtClean="0">
                <a:solidFill>
                  <a:srgbClr val="000000"/>
                </a:solidFill>
                <a:uFill>
                  <a:solidFill>
                    <a:srgbClr val="FFFFFF"/>
                  </a:solidFill>
                </a:uFill>
                <a:latin typeface="Arial"/>
                <a:sym typeface="Wingdings" panose="05000000000000000000" pitchFamily="2" charset="2"/>
              </a:rPr>
              <a:t>--- Next Slide ---</a:t>
            </a:r>
          </a:p>
          <a:p>
            <a:pPr marL="159840" marR="0" indent="0" algn="l" defTabSz="914400" rtl="0" eaLnBrk="1" fontAlgn="auto" latinLnBrk="0" hangingPunct="1">
              <a:lnSpc>
                <a:spcPct val="115000"/>
              </a:lnSpc>
              <a:spcBef>
                <a:spcPts val="0"/>
              </a:spcBef>
              <a:spcAft>
                <a:spcPts val="0"/>
              </a:spcAft>
              <a:buClr>
                <a:srgbClr val="000000"/>
              </a:buClr>
              <a:buSzTx/>
              <a:buFont typeface="Wingdings" charset="2"/>
              <a:buNone/>
              <a:tabLst/>
              <a:defRPr/>
            </a:pPr>
            <a:r>
              <a:rPr lang="en-GB" sz="1100" b="0" strike="noStrike" spc="-1" dirty="0" smtClean="0">
                <a:solidFill>
                  <a:srgbClr val="000000"/>
                </a:solidFill>
                <a:uFill>
                  <a:solidFill>
                    <a:srgbClr val="FFFFFF"/>
                  </a:solidFill>
                </a:uFill>
                <a:latin typeface="+mn-lt"/>
              </a:rPr>
              <a:t>Lets decompose the problem</a:t>
            </a:r>
            <a:r>
              <a:rPr lang="en-GB" sz="1100" b="0" strike="noStrike" spc="-1" baseline="0" dirty="0" smtClean="0">
                <a:solidFill>
                  <a:srgbClr val="000000"/>
                </a:solidFill>
                <a:uFill>
                  <a:solidFill>
                    <a:srgbClr val="FFFFFF"/>
                  </a:solidFill>
                </a:uFill>
                <a:latin typeface="+mn-lt"/>
              </a:rPr>
              <a:t> and the buzz words.</a:t>
            </a:r>
          </a:p>
          <a:p>
            <a:pPr marL="159840" indent="0">
              <a:lnSpc>
                <a:spcPct val="115000"/>
              </a:lnSpc>
              <a:buClr>
                <a:srgbClr val="000000"/>
              </a:buClr>
              <a:buFont typeface="Wingdings" charset="2"/>
              <a:buNone/>
            </a:pPr>
            <a:endParaRPr lang="en-US" sz="1100" b="0" strike="noStrike" spc="-1" dirty="0" smtClean="0">
              <a:solidFill>
                <a:srgbClr val="000000"/>
              </a:solidFill>
              <a:uFill>
                <a:solidFill>
                  <a:srgbClr val="FFFFFF"/>
                </a:solidFill>
              </a:uFill>
              <a:latin typeface="Arial"/>
            </a:endParaRPr>
          </a:p>
        </p:txBody>
      </p:sp>
    </p:spTree>
    <p:extLst>
      <p:ext uri="{BB962C8B-B14F-4D97-AF65-F5344CB8AC3E}">
        <p14:creationId xmlns:p14="http://schemas.microsoft.com/office/powerpoint/2010/main" val="21832525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PlaceHolder 1"/>
          <p:cNvSpPr>
            <a:spLocks noGrp="1"/>
          </p:cNvSpPr>
          <p:nvPr>
            <p:ph type="body"/>
          </p:nvPr>
        </p:nvSpPr>
        <p:spPr>
          <a:xfrm>
            <a:off x="685800" y="4343400"/>
            <a:ext cx="5485320" cy="4113720"/>
          </a:xfrm>
          <a:prstGeom prst="rect">
            <a:avLst/>
          </a:prstGeom>
        </p:spPr>
        <p:txBody>
          <a:bodyPr lIns="0" tIns="91440" rIns="0" bIns="91440"/>
          <a:lstStyle/>
          <a:p>
            <a:pPr marL="216000" indent="-215640">
              <a:lnSpc>
                <a:spcPct val="115000"/>
              </a:lnSpc>
            </a:pPr>
            <a:r>
              <a:rPr lang="en-GB" sz="1200" b="0" strike="noStrike" spc="-1" baseline="0" dirty="0" smtClean="0">
                <a:solidFill>
                  <a:srgbClr val="000000"/>
                </a:solidFill>
                <a:uFill>
                  <a:solidFill>
                    <a:srgbClr val="FFFFFF"/>
                  </a:solidFill>
                </a:uFill>
                <a:latin typeface="Arial"/>
              </a:rPr>
              <a:t>We must be Agile… ????  What does that mean?  The industrialisation of Agile has caused great confusion and even fear.</a:t>
            </a:r>
          </a:p>
          <a:p>
            <a:pPr marL="216000" indent="-215640">
              <a:lnSpc>
                <a:spcPct val="115000"/>
              </a:lnSpc>
            </a:pPr>
            <a:r>
              <a:rPr lang="en-GB" sz="1200" b="0" strike="noStrike" spc="-1" baseline="0" dirty="0" smtClean="0">
                <a:solidFill>
                  <a:srgbClr val="000000"/>
                </a:solidFill>
                <a:uFill>
                  <a:solidFill>
                    <a:srgbClr val="FFFFFF"/>
                  </a:solidFill>
                </a:uFill>
                <a:latin typeface="Arial"/>
              </a:rPr>
              <a:t>Ok, tech and Digital products are at the centre of our future strategy and success.  So we must support an agile Business.</a:t>
            </a:r>
          </a:p>
          <a:p>
            <a:pPr marL="216000" indent="-215640">
              <a:lnSpc>
                <a:spcPct val="115000"/>
              </a:lnSpc>
            </a:pPr>
            <a:r>
              <a:rPr lang="en-GB" sz="1200" b="0" strike="noStrike" spc="-1" baseline="0" dirty="0" smtClean="0">
                <a:solidFill>
                  <a:srgbClr val="000000"/>
                </a:solidFill>
                <a:uFill>
                  <a:solidFill>
                    <a:srgbClr val="FFFFFF"/>
                  </a:solidFill>
                </a:uFill>
                <a:latin typeface="Arial"/>
              </a:rPr>
              <a:t>What is Business Agility?  </a:t>
            </a:r>
            <a:r>
              <a:rPr lang="en-GB" sz="1200" b="1" strike="noStrike" spc="-1" baseline="0" dirty="0" smtClean="0">
                <a:solidFill>
                  <a:srgbClr val="000000"/>
                </a:solidFill>
                <a:uFill>
                  <a:solidFill>
                    <a:srgbClr val="FFFFFF"/>
                  </a:solidFill>
                </a:uFill>
                <a:latin typeface="Arial"/>
              </a:rPr>
              <a:t>This isn’t definitive </a:t>
            </a:r>
            <a:r>
              <a:rPr lang="en-GB" sz="1200" b="0" strike="noStrike" spc="-1" baseline="0" dirty="0" smtClean="0">
                <a:solidFill>
                  <a:srgbClr val="000000"/>
                </a:solidFill>
                <a:uFill>
                  <a:solidFill>
                    <a:srgbClr val="FFFFFF"/>
                  </a:solidFill>
                </a:uFill>
                <a:latin typeface="Arial"/>
              </a:rPr>
              <a:t>but as a starter for 10</a:t>
            </a:r>
            <a:endParaRPr lang="en-US" sz="1200" b="0" strike="noStrike" spc="-1" dirty="0">
              <a:solidFill>
                <a:srgbClr val="000000"/>
              </a:solidFill>
              <a:uFill>
                <a:solidFill>
                  <a:srgbClr val="FFFFFF"/>
                </a:solidFill>
              </a:uFill>
              <a:latin typeface="Arial"/>
            </a:endParaRPr>
          </a:p>
          <a:p>
            <a:pPr marL="914400" lvl="1" indent="-297360">
              <a:lnSpc>
                <a:spcPct val="115000"/>
              </a:lnSpc>
              <a:buClr>
                <a:srgbClr val="222222"/>
              </a:buClr>
              <a:buSzPct val="110000"/>
              <a:buFont typeface="Wingdings 2" charset="2"/>
              <a:buChar char=""/>
            </a:pPr>
            <a:r>
              <a:rPr lang="en-US" sz="1200" b="0" strike="noStrike" spc="-1" dirty="0">
                <a:solidFill>
                  <a:srgbClr val="222222"/>
                </a:solidFill>
                <a:uFill>
                  <a:solidFill>
                    <a:srgbClr val="FFFFFF"/>
                  </a:solidFill>
                </a:uFill>
                <a:latin typeface="Arial"/>
              </a:rPr>
              <a:t>To increase cash flow</a:t>
            </a:r>
            <a:endParaRPr lang="en-US" sz="1200" b="0" strike="noStrike" spc="-1" dirty="0">
              <a:solidFill>
                <a:srgbClr val="000000"/>
              </a:solidFill>
              <a:uFill>
                <a:solidFill>
                  <a:srgbClr val="FFFFFF"/>
                </a:solidFill>
              </a:uFill>
              <a:latin typeface="Arial"/>
            </a:endParaRPr>
          </a:p>
          <a:p>
            <a:pPr marL="914400" lvl="1" indent="-297360">
              <a:lnSpc>
                <a:spcPct val="115000"/>
              </a:lnSpc>
              <a:buClr>
                <a:srgbClr val="222222"/>
              </a:buClr>
              <a:buSzPct val="110000"/>
              <a:buFont typeface="Wingdings 2" charset="2"/>
              <a:buChar char=""/>
            </a:pPr>
            <a:r>
              <a:rPr lang="en-US" sz="1200" b="0" strike="noStrike" spc="-1" dirty="0">
                <a:solidFill>
                  <a:srgbClr val="222222"/>
                </a:solidFill>
                <a:uFill>
                  <a:solidFill>
                    <a:srgbClr val="FFFFFF"/>
                  </a:solidFill>
                </a:uFill>
                <a:latin typeface="Arial"/>
              </a:rPr>
              <a:t>To increase adaptability and agility</a:t>
            </a:r>
            <a:endParaRPr lang="en-US" sz="1200" b="0" strike="noStrike" spc="-1" dirty="0">
              <a:solidFill>
                <a:srgbClr val="000000"/>
              </a:solidFill>
              <a:uFill>
                <a:solidFill>
                  <a:srgbClr val="FFFFFF"/>
                </a:solidFill>
              </a:uFill>
              <a:latin typeface="Arial"/>
            </a:endParaRPr>
          </a:p>
          <a:p>
            <a:pPr marL="914400" lvl="1" indent="-297360">
              <a:lnSpc>
                <a:spcPct val="115000"/>
              </a:lnSpc>
              <a:buClr>
                <a:srgbClr val="222222"/>
              </a:buClr>
              <a:buSzPct val="110000"/>
              <a:buFont typeface="Wingdings 2" charset="2"/>
              <a:buChar char=""/>
            </a:pPr>
            <a:r>
              <a:rPr lang="en-US" sz="1200" b="0" strike="noStrike" spc="-1" dirty="0">
                <a:solidFill>
                  <a:srgbClr val="222222"/>
                </a:solidFill>
                <a:uFill>
                  <a:solidFill>
                    <a:srgbClr val="FFFFFF"/>
                  </a:solidFill>
                </a:uFill>
                <a:latin typeface="Arial"/>
              </a:rPr>
              <a:t>To reduce project </a:t>
            </a:r>
            <a:r>
              <a:rPr lang="en-US" sz="1200" b="0" strike="noStrike" spc="-1" dirty="0" smtClean="0">
                <a:solidFill>
                  <a:srgbClr val="222222"/>
                </a:solidFill>
                <a:uFill>
                  <a:solidFill>
                    <a:srgbClr val="FFFFFF"/>
                  </a:solidFill>
                </a:uFill>
                <a:latin typeface="Arial"/>
              </a:rPr>
              <a:t>risks</a:t>
            </a:r>
          </a:p>
          <a:p>
            <a:pPr marL="617040" lvl="1" indent="0">
              <a:lnSpc>
                <a:spcPct val="115000"/>
              </a:lnSpc>
              <a:buClr>
                <a:srgbClr val="222222"/>
              </a:buClr>
              <a:buSzPct val="110000"/>
              <a:buFont typeface="Wingdings 2" charset="2"/>
              <a:buNone/>
            </a:pPr>
            <a:r>
              <a:rPr lang="en-GB" sz="1200" b="0" strike="noStrike" spc="-1" dirty="0" smtClean="0">
                <a:solidFill>
                  <a:srgbClr val="222222"/>
                </a:solidFill>
                <a:uFill>
                  <a:solidFill>
                    <a:srgbClr val="FFFFFF"/>
                  </a:solidFill>
                </a:uFill>
                <a:latin typeface="Arial"/>
              </a:rPr>
              <a:t>So we know what</a:t>
            </a:r>
            <a:r>
              <a:rPr lang="en-GB" sz="1200" b="0" strike="noStrike" spc="-1" baseline="0" dirty="0" smtClean="0">
                <a:solidFill>
                  <a:srgbClr val="222222"/>
                </a:solidFill>
                <a:uFill>
                  <a:solidFill>
                    <a:srgbClr val="FFFFFF"/>
                  </a:solidFill>
                </a:uFill>
                <a:latin typeface="Arial"/>
              </a:rPr>
              <a:t> practices can help provide this.  [</a:t>
            </a:r>
            <a:r>
              <a:rPr lang="en-GB" sz="1200" b="1" strike="noStrike" spc="-1" baseline="0" dirty="0" smtClean="0">
                <a:solidFill>
                  <a:srgbClr val="222222"/>
                </a:solidFill>
                <a:uFill>
                  <a:solidFill>
                    <a:srgbClr val="FFFFFF"/>
                  </a:solidFill>
                </a:uFill>
                <a:latin typeface="Arial"/>
              </a:rPr>
              <a:t>Click</a:t>
            </a:r>
            <a:r>
              <a:rPr lang="en-GB" sz="1200" b="0" strike="noStrike" spc="-1" baseline="0" dirty="0" smtClean="0">
                <a:solidFill>
                  <a:srgbClr val="222222"/>
                </a:solidFill>
                <a:uFill>
                  <a:solidFill>
                    <a:srgbClr val="FFFFFF"/>
                  </a:solidFill>
                </a:uFill>
                <a:latin typeface="Arial"/>
              </a:rPr>
              <a:t>]     But how do we actually do it?</a:t>
            </a:r>
          </a:p>
          <a:p>
            <a:pPr marL="617040" lvl="1" indent="0">
              <a:lnSpc>
                <a:spcPct val="115000"/>
              </a:lnSpc>
              <a:buClr>
                <a:srgbClr val="222222"/>
              </a:buClr>
              <a:buSzPct val="110000"/>
              <a:buFont typeface="Wingdings 2" charset="2"/>
              <a:buNone/>
            </a:pPr>
            <a:endParaRPr lang="en-GB" sz="1200" b="0" strike="noStrike" spc="-1" baseline="0" dirty="0" smtClean="0">
              <a:solidFill>
                <a:srgbClr val="222222"/>
              </a:solidFill>
              <a:uFill>
                <a:solidFill>
                  <a:srgbClr val="FFFFFF"/>
                </a:solidFill>
              </a:uFill>
              <a:latin typeface="Arial"/>
            </a:endParaRPr>
          </a:p>
          <a:p>
            <a:pPr marL="617040" lvl="1" indent="0">
              <a:lnSpc>
                <a:spcPct val="115000"/>
              </a:lnSpc>
              <a:buClr>
                <a:srgbClr val="222222"/>
              </a:buClr>
              <a:buSzPct val="110000"/>
              <a:buFont typeface="Wingdings 2" charset="2"/>
              <a:buNone/>
            </a:pPr>
            <a:r>
              <a:rPr lang="en-GB" sz="1200" b="0" strike="noStrike" spc="-1" baseline="0" dirty="0" smtClean="0">
                <a:solidFill>
                  <a:srgbClr val="222222"/>
                </a:solidFill>
                <a:uFill>
                  <a:solidFill>
                    <a:srgbClr val="FFFFFF"/>
                  </a:solidFill>
                </a:uFill>
                <a:latin typeface="Arial"/>
              </a:rPr>
              <a:t>Oh, and its people that will achieve this… so let’s add </a:t>
            </a:r>
            <a:r>
              <a:rPr lang="en-GB" sz="1200" b="1" strike="noStrike" spc="-1" baseline="0" dirty="0" smtClean="0">
                <a:solidFill>
                  <a:srgbClr val="222222"/>
                </a:solidFill>
                <a:uFill>
                  <a:solidFill>
                    <a:srgbClr val="FFFFFF"/>
                  </a:solidFill>
                </a:uFill>
                <a:latin typeface="Arial"/>
              </a:rPr>
              <a:t>[click]</a:t>
            </a:r>
            <a:endParaRPr lang="en-GB" sz="1200" b="1" strike="noStrike" spc="-1" dirty="0" smtClean="0">
              <a:solidFill>
                <a:srgbClr val="222222"/>
              </a:solidFill>
              <a:uFill>
                <a:solidFill>
                  <a:srgbClr val="FFFFFF"/>
                </a:solidFill>
              </a:uFill>
              <a:latin typeface="Arial"/>
            </a:endParaRPr>
          </a:p>
          <a:p>
            <a:pPr marL="617040" lvl="1" indent="0">
              <a:lnSpc>
                <a:spcPct val="115000"/>
              </a:lnSpc>
              <a:buClr>
                <a:srgbClr val="222222"/>
              </a:buClr>
              <a:buSzPct val="110000"/>
              <a:buFont typeface="Wingdings 2" charset="2"/>
              <a:buNone/>
            </a:pPr>
            <a:endParaRPr lang="en-US" sz="1200" b="0" strike="noStrike" spc="-1" dirty="0">
              <a:solidFill>
                <a:srgbClr val="000000"/>
              </a:solidFill>
              <a:uFill>
                <a:solidFill>
                  <a:srgbClr val="FFFFFF"/>
                </a:solidFill>
              </a:uFill>
              <a:latin typeface="Arial"/>
            </a:endParaRPr>
          </a:p>
          <a:p>
            <a:pPr marL="457200">
              <a:lnSpc>
                <a:spcPct val="115000"/>
              </a:lnSpc>
            </a:pPr>
            <a:r>
              <a:rPr lang="en-US" sz="1200" b="0" strike="noStrike" spc="-1" dirty="0">
                <a:solidFill>
                  <a:srgbClr val="222222"/>
                </a:solidFill>
                <a:uFill>
                  <a:solidFill>
                    <a:srgbClr val="FFFFFF"/>
                  </a:solidFill>
                </a:uFill>
                <a:latin typeface="Arial"/>
              </a:rPr>
              <a:t>… With a vibrant culture that supports motivated staff, workforce stability and a real desire to continually improve standards.</a:t>
            </a:r>
            <a:endParaRPr lang="en-US" sz="1200" b="0" strike="noStrike" spc="-1" dirty="0">
              <a:solidFill>
                <a:srgbClr val="000000"/>
              </a:solidFill>
              <a:uFill>
                <a:solidFill>
                  <a:srgbClr val="FFFFFF"/>
                </a:solidFill>
              </a:uFill>
              <a:latin typeface="Arial"/>
            </a:endParaRPr>
          </a:p>
          <a:p>
            <a:pPr marL="457200">
              <a:lnSpc>
                <a:spcPct val="115000"/>
              </a:lnSpc>
            </a:pPr>
            <a:r>
              <a:rPr lang="en-US" sz="1200" b="0" strike="noStrike" spc="-1" dirty="0">
                <a:solidFill>
                  <a:srgbClr val="222222"/>
                </a:solidFill>
                <a:uFill>
                  <a:solidFill>
                    <a:srgbClr val="FFFFFF"/>
                  </a:solidFill>
                </a:uFill>
                <a:latin typeface="Arial"/>
              </a:rPr>
              <a:t>And to be able to sustain this</a:t>
            </a:r>
            <a:r>
              <a:rPr lang="en-US" sz="1200" b="0" strike="noStrike" spc="-1" dirty="0" smtClean="0">
                <a:solidFill>
                  <a:srgbClr val="222222"/>
                </a:solidFill>
                <a:uFill>
                  <a:solidFill>
                    <a:srgbClr val="FFFFFF"/>
                  </a:solidFill>
                </a:uFill>
                <a:latin typeface="Arial"/>
              </a:rPr>
              <a:t>.</a:t>
            </a:r>
          </a:p>
          <a:p>
            <a:pPr marL="457200">
              <a:lnSpc>
                <a:spcPct val="115000"/>
              </a:lnSpc>
            </a:pPr>
            <a:endParaRPr lang="en-US" sz="1200" b="0" strike="noStrike" spc="-1" dirty="0" smtClean="0">
              <a:solidFill>
                <a:srgbClr val="222222"/>
              </a:solidFill>
              <a:uFill>
                <a:solidFill>
                  <a:srgbClr val="FFFFFF"/>
                </a:solidFill>
              </a:uFill>
              <a:latin typeface="Arial"/>
            </a:endParaRPr>
          </a:p>
          <a:p>
            <a:pPr marL="457200">
              <a:lnSpc>
                <a:spcPct val="115000"/>
              </a:lnSpc>
            </a:pPr>
            <a:r>
              <a:rPr lang="en-US" sz="1200" b="0" strike="noStrike" spc="-1" dirty="0" smtClean="0">
                <a:solidFill>
                  <a:srgbClr val="222222"/>
                </a:solidFill>
                <a:uFill>
                  <a:solidFill>
                    <a:srgbClr val="FFFFFF"/>
                  </a:solidFill>
                </a:uFill>
                <a:latin typeface="Arial"/>
              </a:rPr>
              <a:t>A culture of quality comes from capable people, who care</a:t>
            </a:r>
            <a:r>
              <a:rPr lang="en-US" sz="1200" b="0" strike="noStrike" spc="-1" baseline="0" dirty="0" smtClean="0">
                <a:solidFill>
                  <a:srgbClr val="222222"/>
                </a:solidFill>
                <a:uFill>
                  <a:solidFill>
                    <a:srgbClr val="FFFFFF"/>
                  </a:solidFill>
                </a:uFill>
                <a:latin typeface="Arial"/>
              </a:rPr>
              <a:t> and aren’t afraid to speak up if something isn’t right.</a:t>
            </a:r>
            <a:endParaRPr lang="en-US" sz="1200" b="0" strike="noStrike" spc="-1" dirty="0">
              <a:solidFill>
                <a:srgbClr val="000000"/>
              </a:solidFill>
              <a:uFill>
                <a:solidFill>
                  <a:srgbClr val="FFFFFF"/>
                </a:solidFill>
              </a:uFill>
              <a:latin typeface="Arial"/>
            </a:endParaRPr>
          </a:p>
          <a:p>
            <a:pPr marL="457200">
              <a:lnSpc>
                <a:spcPct val="115000"/>
              </a:lnSpc>
            </a:pPr>
            <a:endParaRPr lang="en-US" sz="1200" b="0" strike="noStrike" spc="-1" dirty="0">
              <a:solidFill>
                <a:srgbClr val="000000"/>
              </a:solidFill>
              <a:uFill>
                <a:solidFill>
                  <a:srgbClr val="FFFFFF"/>
                </a:solidFill>
              </a:uFill>
              <a:latin typeface="Arial"/>
            </a:endParaRPr>
          </a:p>
          <a:p>
            <a:pPr>
              <a:lnSpc>
                <a:spcPct val="100000"/>
              </a:lnSpc>
            </a:pPr>
            <a:endParaRPr lang="en-US" sz="12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353087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pPr lvl="1" rtl="0" fontAlgn="base"/>
            <a:r>
              <a:rPr lang="en-GB" sz="1200" b="0" i="0" u="none" strike="noStrike" kern="1200" dirty="0" smtClean="0">
                <a:solidFill>
                  <a:schemeClr val="tx1"/>
                </a:solidFill>
                <a:effectLst/>
                <a:latin typeface="+mn-lt"/>
                <a:ea typeface="+mn-ea"/>
                <a:cs typeface="+mn-cs"/>
              </a:rPr>
              <a:t>Ok… it’s a DevOps event, and this is about How To Achieve DevOps…. Or the benefits of practicing DevOps approaches.</a:t>
            </a:r>
          </a:p>
          <a:p>
            <a:pPr lvl="1" rtl="0" fontAlgn="base"/>
            <a:endParaRPr lang="en-GB" sz="1200" b="0" i="0" u="none" strike="noStrike" kern="1200" dirty="0" smtClean="0">
              <a:solidFill>
                <a:schemeClr val="tx1"/>
              </a:solidFill>
              <a:effectLst/>
              <a:latin typeface="+mn-lt"/>
              <a:ea typeface="+mn-ea"/>
              <a:cs typeface="+mn-cs"/>
            </a:endParaRPr>
          </a:p>
          <a:p>
            <a:pPr lvl="1" rtl="0" fontAlgn="base"/>
            <a:r>
              <a:rPr lang="en-GB" sz="1200" b="0" i="0" u="none" strike="noStrike" kern="1200" dirty="0" smtClean="0">
                <a:solidFill>
                  <a:schemeClr val="tx1"/>
                </a:solidFill>
                <a:effectLst/>
                <a:latin typeface="+mn-lt"/>
                <a:ea typeface="+mn-ea"/>
                <a:cs typeface="+mn-cs"/>
              </a:rPr>
              <a:t>I’ll take</a:t>
            </a:r>
            <a:r>
              <a:rPr lang="en-GB" sz="1200" b="0" i="0" u="none" strike="noStrike" kern="1200" baseline="0" dirty="0" smtClean="0">
                <a:solidFill>
                  <a:schemeClr val="tx1"/>
                </a:solidFill>
                <a:effectLst/>
                <a:latin typeface="+mn-lt"/>
                <a:ea typeface="+mn-ea"/>
                <a:cs typeface="+mn-cs"/>
              </a:rPr>
              <a:t> you through the headlines of my overall transformation…. Of which a DevOps </a:t>
            </a:r>
            <a:r>
              <a:rPr lang="en-GB" sz="1200" b="0" i="0" u="none" strike="noStrike" kern="1200" baseline="0" dirty="0" err="1" smtClean="0">
                <a:solidFill>
                  <a:schemeClr val="tx1"/>
                </a:solidFill>
                <a:effectLst/>
                <a:latin typeface="+mn-lt"/>
                <a:ea typeface="+mn-ea"/>
                <a:cs typeface="+mn-cs"/>
              </a:rPr>
              <a:t>mindset</a:t>
            </a:r>
            <a:r>
              <a:rPr lang="en-GB" sz="1200" b="0" i="0" u="none" strike="noStrike" kern="1200" baseline="0" dirty="0" smtClean="0">
                <a:solidFill>
                  <a:schemeClr val="tx1"/>
                </a:solidFill>
                <a:effectLst/>
                <a:latin typeface="+mn-lt"/>
                <a:ea typeface="+mn-ea"/>
                <a:cs typeface="+mn-cs"/>
              </a:rPr>
              <a:t> was central.</a:t>
            </a:r>
          </a:p>
          <a:p>
            <a:pPr lvl="1" rtl="0" fontAlgn="base"/>
            <a:endParaRPr lang="en-GB" sz="1200" b="0" i="0" u="none" strike="noStrike" kern="1200" baseline="0" dirty="0" smtClean="0">
              <a:solidFill>
                <a:schemeClr val="tx1"/>
              </a:solidFill>
              <a:effectLst/>
              <a:latin typeface="+mn-lt"/>
              <a:ea typeface="+mn-ea"/>
              <a:cs typeface="+mn-cs"/>
            </a:endParaRPr>
          </a:p>
          <a:p>
            <a:pPr lvl="1" rtl="0" fontAlgn="base"/>
            <a:r>
              <a:rPr lang="en-GB" sz="1200" b="0" i="0" u="none" strike="noStrike" kern="1200" baseline="0" dirty="0" smtClean="0">
                <a:solidFill>
                  <a:schemeClr val="tx1"/>
                </a:solidFill>
                <a:effectLst/>
                <a:latin typeface="+mn-lt"/>
                <a:ea typeface="+mn-ea"/>
                <a:cs typeface="+mn-cs"/>
              </a:rPr>
              <a:t>I make no apology for trying to stay away from many of the typical DevOps buzz words.  I want to talk about the principles that drove my approaches.</a:t>
            </a:r>
            <a:endParaRPr lang="en-GB" sz="1200" b="0" i="0" u="none" strike="noStrike" kern="1200" dirty="0" smtClean="0">
              <a:solidFill>
                <a:schemeClr val="tx1"/>
              </a:solidFill>
              <a:effectLst/>
              <a:latin typeface="+mn-lt"/>
              <a:ea typeface="+mn-ea"/>
              <a:cs typeface="+mn-cs"/>
            </a:endParaRPr>
          </a:p>
          <a:p>
            <a:pPr lvl="1" rtl="0" fontAlgn="base"/>
            <a:endParaRPr lang="en-GB" sz="1200" b="0" i="0" u="none" strike="noStrike" kern="1200" dirty="0" smtClean="0">
              <a:solidFill>
                <a:schemeClr val="tx1"/>
              </a:solidFill>
              <a:effectLst/>
              <a:latin typeface="+mn-lt"/>
              <a:ea typeface="+mn-ea"/>
              <a:cs typeface="+mn-cs"/>
            </a:endParaRPr>
          </a:p>
          <a:p>
            <a:pPr lvl="1" rtl="0" fontAlgn="base"/>
            <a:endParaRPr lang="en-GB" sz="1200" b="0" i="0" u="none" strike="noStrike" kern="1200" dirty="0" smtClean="0">
              <a:solidFill>
                <a:schemeClr val="tx1"/>
              </a:solidFill>
              <a:effectLst/>
              <a:latin typeface="+mn-lt"/>
              <a:ea typeface="+mn-ea"/>
              <a:cs typeface="+mn-cs"/>
            </a:endParaRPr>
          </a:p>
          <a:p>
            <a:pPr lvl="1" rtl="0" fontAlgn="base"/>
            <a:r>
              <a:rPr lang="en-GB" sz="1200" b="0" i="0" u="none" strike="noStrike" kern="1200" dirty="0" smtClean="0">
                <a:solidFill>
                  <a:schemeClr val="tx1"/>
                </a:solidFill>
                <a:effectLst/>
                <a:latin typeface="+mn-lt"/>
                <a:ea typeface="+mn-ea"/>
                <a:cs typeface="+mn-cs"/>
              </a:rPr>
              <a:t>???? – where to use this? Cross functional individuals, systems engineering and cloud based architecture, the benefits of micro services, responsibility of some operation and defining the requirements to support operability.</a:t>
            </a:r>
          </a:p>
          <a:p>
            <a:pPr lvl="1" rtl="0" fontAlgn="base"/>
            <a:endParaRPr lang="en-GB"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idx="10"/>
          </p:nvPr>
        </p:nvSpPr>
        <p:spPr/>
        <p:txBody>
          <a:bodyPr/>
          <a:lstStyle/>
          <a:p>
            <a:pPr algn="r"/>
            <a:fld id="{F3F10572-760F-41CC-B161-F1B2605AE218}" type="slidenum">
              <a:rPr lang="en-US" sz="1400" b="0" strike="noStrike" spc="-1" smtClean="0">
                <a:solidFill>
                  <a:srgbClr val="000000"/>
                </a:solidFill>
                <a:uFill>
                  <a:solidFill>
                    <a:srgbClr val="FFFFFF"/>
                  </a:solidFill>
                </a:uFill>
                <a:latin typeface="Times New Roman"/>
              </a:rPr>
              <a:t>15</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9499528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PlaceHolder 1"/>
          <p:cNvSpPr>
            <a:spLocks noGrp="1"/>
          </p:cNvSpPr>
          <p:nvPr>
            <p:ph type="body"/>
          </p:nvPr>
        </p:nvSpPr>
        <p:spPr>
          <a:xfrm>
            <a:off x="685800" y="4343400"/>
            <a:ext cx="5485320" cy="4113720"/>
          </a:xfrm>
          <a:prstGeom prst="rect">
            <a:avLst/>
          </a:prstGeom>
        </p:spPr>
        <p:txBody>
          <a:bodyPr lIns="0" tIns="91440" rIns="0" bIns="91440"/>
          <a:lstStyle/>
          <a:p>
            <a:pPr marL="457200" indent="-215640">
              <a:lnSpc>
                <a:spcPct val="115000"/>
              </a:lnSpc>
            </a:pPr>
            <a:r>
              <a:rPr lang="en-GB" sz="1200" b="0" strike="noStrike" spc="-1" dirty="0" smtClean="0">
                <a:solidFill>
                  <a:srgbClr val="000000"/>
                </a:solidFill>
                <a:uFill>
                  <a:solidFill>
                    <a:srgbClr val="FFFFFF"/>
                  </a:solidFill>
                </a:uFill>
                <a:latin typeface="Arial"/>
              </a:rPr>
              <a:t>Ok, wind</a:t>
            </a:r>
            <a:r>
              <a:rPr lang="en-GB" sz="1200" b="0" strike="noStrike" spc="-1" baseline="0" dirty="0" smtClean="0">
                <a:solidFill>
                  <a:srgbClr val="000000"/>
                </a:solidFill>
                <a:uFill>
                  <a:solidFill>
                    <a:srgbClr val="FFFFFF"/>
                  </a:solidFill>
                </a:uFill>
                <a:latin typeface="Arial"/>
              </a:rPr>
              <a:t> the clocks back to Spring of 2013, I had just taken over the newly merged Engineering dept.</a:t>
            </a:r>
          </a:p>
          <a:p>
            <a:pPr marL="457200" marR="0" indent="-215640" algn="l" defTabSz="914400" rtl="0" eaLnBrk="1" fontAlgn="auto" latinLnBrk="0" hangingPunct="1">
              <a:lnSpc>
                <a:spcPct val="115000"/>
              </a:lnSpc>
              <a:spcBef>
                <a:spcPts val="0"/>
              </a:spcBef>
              <a:spcAft>
                <a:spcPts val="0"/>
              </a:spcAft>
              <a:buClrTx/>
              <a:buSzTx/>
              <a:buFontTx/>
              <a:buNone/>
              <a:tabLst/>
              <a:defRPr/>
            </a:pPr>
            <a:r>
              <a:rPr lang="en-GB" sz="1200" b="0" strike="noStrike" spc="-1" baseline="0" dirty="0" smtClean="0">
                <a:solidFill>
                  <a:srgbClr val="000000"/>
                </a:solidFill>
                <a:uFill>
                  <a:solidFill>
                    <a:srgbClr val="FFFFFF"/>
                  </a:solidFill>
                </a:uFill>
                <a:latin typeface="+mn-lt"/>
              </a:rPr>
              <a:t>-- The way I’ve described the problem, you’d be forgiven for thinking that I was starting from scratch.  But </a:t>
            </a:r>
            <a:r>
              <a:rPr lang="en-GB" sz="1200" b="0" strike="noStrike" spc="-1" baseline="0" dirty="0" err="1" smtClean="0">
                <a:solidFill>
                  <a:srgbClr val="000000"/>
                </a:solidFill>
                <a:uFill>
                  <a:solidFill>
                    <a:srgbClr val="FFFFFF"/>
                  </a:solidFill>
                </a:uFill>
                <a:latin typeface="+mn-lt"/>
              </a:rPr>
              <a:t>infact</a:t>
            </a:r>
            <a:r>
              <a:rPr lang="en-GB" sz="1200" b="0" strike="noStrike" spc="-1" baseline="0" dirty="0" smtClean="0">
                <a:solidFill>
                  <a:srgbClr val="000000"/>
                </a:solidFill>
                <a:uFill>
                  <a:solidFill>
                    <a:srgbClr val="FFFFFF"/>
                  </a:solidFill>
                </a:uFill>
                <a:latin typeface="+mn-lt"/>
              </a:rPr>
              <a:t> there was something in place, people in roles and in teams, with line managers, Product Owners.. And an existing culture.  This was definitely a transformation.</a:t>
            </a:r>
          </a:p>
          <a:p>
            <a:pPr marL="457200" indent="-215640">
              <a:lnSpc>
                <a:spcPct val="115000"/>
              </a:lnSpc>
            </a:pPr>
            <a:endParaRPr lang="en-GB" sz="1200" b="0" strike="noStrike" spc="-1" baseline="0" dirty="0" smtClean="0">
              <a:solidFill>
                <a:srgbClr val="000000"/>
              </a:solidFill>
              <a:uFill>
                <a:solidFill>
                  <a:srgbClr val="FFFFFF"/>
                </a:solidFill>
              </a:uFill>
              <a:latin typeface="Arial"/>
            </a:endParaRPr>
          </a:p>
          <a:p>
            <a:pPr marL="457200" indent="-215640">
              <a:lnSpc>
                <a:spcPct val="115000"/>
              </a:lnSpc>
            </a:pPr>
            <a:endParaRPr lang="en-GB" sz="1200" b="0" strike="noStrike" spc="-1" baseline="0" dirty="0" smtClean="0">
              <a:solidFill>
                <a:srgbClr val="000000"/>
              </a:solidFill>
              <a:uFill>
                <a:solidFill>
                  <a:srgbClr val="FFFFFF"/>
                </a:solidFill>
              </a:uFill>
              <a:latin typeface="Arial"/>
            </a:endParaRPr>
          </a:p>
          <a:p>
            <a:pPr marL="457200" indent="-215640">
              <a:lnSpc>
                <a:spcPct val="115000"/>
              </a:lnSpc>
            </a:pPr>
            <a:r>
              <a:rPr lang="en-GB" sz="1200" b="0" strike="noStrike" spc="-1" baseline="0" dirty="0" smtClean="0">
                <a:solidFill>
                  <a:srgbClr val="000000"/>
                </a:solidFill>
                <a:uFill>
                  <a:solidFill>
                    <a:srgbClr val="FFFFFF"/>
                  </a:solidFill>
                </a:uFill>
                <a:latin typeface="Arial"/>
              </a:rPr>
              <a:t>SO how did I start?</a:t>
            </a:r>
          </a:p>
          <a:p>
            <a:pPr marL="457200" indent="-215640">
              <a:lnSpc>
                <a:spcPct val="115000"/>
              </a:lnSpc>
            </a:pPr>
            <a:r>
              <a:rPr lang="en-GB" sz="1200" b="0" strike="noStrike" spc="-1" baseline="0" dirty="0" smtClean="0">
                <a:solidFill>
                  <a:srgbClr val="000000"/>
                </a:solidFill>
                <a:uFill>
                  <a:solidFill>
                    <a:srgbClr val="FFFFFF"/>
                  </a:solidFill>
                </a:uFill>
                <a:latin typeface="+mn-lt"/>
              </a:rPr>
              <a:t>…at the very beginning – </a:t>
            </a:r>
            <a:r>
              <a:rPr lang="en-GB" sz="1200" b="1" strike="noStrike" spc="-1" baseline="0" dirty="0" smtClean="0">
                <a:solidFill>
                  <a:srgbClr val="000000"/>
                </a:solidFill>
                <a:uFill>
                  <a:solidFill>
                    <a:srgbClr val="FFFFFF"/>
                  </a:solidFill>
                </a:uFill>
                <a:latin typeface="+mn-lt"/>
              </a:rPr>
              <a:t>click</a:t>
            </a:r>
            <a:r>
              <a:rPr lang="en-GB" sz="1200" b="0" strike="noStrike" spc="-1" baseline="0" dirty="0" smtClean="0">
                <a:solidFill>
                  <a:srgbClr val="000000"/>
                </a:solidFill>
                <a:uFill>
                  <a:solidFill>
                    <a:srgbClr val="FFFFFF"/>
                  </a:solidFill>
                </a:uFill>
                <a:latin typeface="+mn-lt"/>
              </a:rPr>
              <a:t> – What do I bring?  And what’s missing?  – reverse engineered what had gone so well so far at News…after all, was bought in for my Engineering Expertise and wasn’t actually doing much engineering.  </a:t>
            </a:r>
            <a:r>
              <a:rPr lang="en-GB" sz="1200" b="1" strike="noStrike" spc="-1" baseline="0" dirty="0" smtClean="0">
                <a:solidFill>
                  <a:srgbClr val="000000"/>
                </a:solidFill>
                <a:uFill>
                  <a:solidFill>
                    <a:srgbClr val="FFFFFF"/>
                  </a:solidFill>
                </a:uFill>
                <a:latin typeface="+mn-lt"/>
              </a:rPr>
              <a:t>Click</a:t>
            </a:r>
            <a:r>
              <a:rPr lang="en-GB" sz="1200" b="0" strike="noStrike" spc="-1" baseline="0" dirty="0" smtClean="0">
                <a:solidFill>
                  <a:srgbClr val="000000"/>
                </a:solidFill>
                <a:uFill>
                  <a:solidFill>
                    <a:srgbClr val="FFFFFF"/>
                  </a:solidFill>
                </a:uFill>
                <a:latin typeface="+mn-lt"/>
              </a:rPr>
              <a:t> - Core Values : Are these values?  Well I value them, in balance</a:t>
            </a:r>
          </a:p>
          <a:p>
            <a:pPr marL="457200" indent="-215640">
              <a:lnSpc>
                <a:spcPct val="115000"/>
              </a:lnSpc>
            </a:pPr>
            <a:r>
              <a:rPr lang="en-GB" sz="1200" b="0" strike="noStrike" spc="-1" baseline="0" dirty="0" smtClean="0">
                <a:solidFill>
                  <a:srgbClr val="000000"/>
                </a:solidFill>
                <a:uFill>
                  <a:solidFill>
                    <a:srgbClr val="FFFFFF"/>
                  </a:solidFill>
                </a:uFill>
                <a:latin typeface="+mn-lt"/>
              </a:rPr>
              <a:t>	I should be doing something for all 4, daily.</a:t>
            </a:r>
          </a:p>
          <a:p>
            <a:pPr marL="457200" indent="-215640">
              <a:lnSpc>
                <a:spcPct val="115000"/>
              </a:lnSpc>
            </a:pPr>
            <a:endParaRPr lang="en-GB" sz="1200" b="0" strike="noStrike" spc="-1" baseline="0" dirty="0" smtClean="0">
              <a:solidFill>
                <a:srgbClr val="000000"/>
              </a:solidFill>
              <a:uFill>
                <a:solidFill>
                  <a:srgbClr val="FFFFFF"/>
                </a:solidFill>
              </a:uFill>
              <a:latin typeface="Arial"/>
            </a:endParaRPr>
          </a:p>
          <a:p>
            <a:pPr marL="457200" indent="-215640">
              <a:lnSpc>
                <a:spcPct val="115000"/>
              </a:lnSpc>
            </a:pPr>
            <a:r>
              <a:rPr lang="en-GB" sz="1200" b="0" strike="noStrike" spc="-1" baseline="0" dirty="0" smtClean="0">
                <a:solidFill>
                  <a:srgbClr val="000000"/>
                </a:solidFill>
                <a:uFill>
                  <a:solidFill>
                    <a:srgbClr val="FFFFFF"/>
                  </a:solidFill>
                </a:uFill>
                <a:latin typeface="Arial"/>
              </a:rPr>
              <a:t>With heavy recruitment, key positions not filled and some big developments to complete… we were still in a Holding Pattern.</a:t>
            </a:r>
          </a:p>
          <a:p>
            <a:pPr marL="457200" indent="-215640">
              <a:lnSpc>
                <a:spcPct val="115000"/>
              </a:lnSpc>
            </a:pPr>
            <a:r>
              <a:rPr lang="en-GB" sz="1200" b="0" strike="noStrike" spc="-1" baseline="0" dirty="0" smtClean="0">
                <a:solidFill>
                  <a:srgbClr val="000000"/>
                </a:solidFill>
                <a:uFill>
                  <a:solidFill>
                    <a:srgbClr val="FFFFFF"/>
                  </a:solidFill>
                </a:uFill>
                <a:latin typeface="Arial"/>
              </a:rPr>
              <a:t>I could picture what I wanted the dept. to look like, I could see success.  But I’d be </a:t>
            </a:r>
            <a:r>
              <a:rPr lang="en-GB" sz="1200" b="1" i="1" strike="noStrike" spc="-1" baseline="0" dirty="0" smtClean="0">
                <a:solidFill>
                  <a:srgbClr val="000000"/>
                </a:solidFill>
                <a:uFill>
                  <a:solidFill>
                    <a:srgbClr val="FFFFFF"/>
                  </a:solidFill>
                </a:uFill>
                <a:latin typeface="Arial"/>
              </a:rPr>
              <a:t>lying</a:t>
            </a:r>
            <a:r>
              <a:rPr lang="en-GB" sz="1200" b="0" strike="noStrike" spc="-1" baseline="0" dirty="0" smtClean="0">
                <a:solidFill>
                  <a:srgbClr val="000000"/>
                </a:solidFill>
                <a:uFill>
                  <a:solidFill>
                    <a:srgbClr val="FFFFFF"/>
                  </a:solidFill>
                </a:uFill>
                <a:latin typeface="Arial"/>
              </a:rPr>
              <a:t> if I said I had a clear plan of how to bring about this change.</a:t>
            </a:r>
          </a:p>
          <a:p>
            <a:pPr marL="457200" indent="-215640">
              <a:lnSpc>
                <a:spcPct val="115000"/>
              </a:lnSpc>
            </a:pPr>
            <a:endParaRPr lang="en-GB" sz="1200" b="0" strike="noStrike" spc="-1" baseline="0" dirty="0" smtClean="0">
              <a:solidFill>
                <a:srgbClr val="000000"/>
              </a:solidFill>
              <a:uFill>
                <a:solidFill>
                  <a:srgbClr val="FFFFFF"/>
                </a:solidFill>
              </a:uFill>
              <a:latin typeface="Arial"/>
            </a:endParaRPr>
          </a:p>
          <a:p>
            <a:pPr marL="457200" indent="-215640">
              <a:lnSpc>
                <a:spcPct val="115000"/>
              </a:lnSpc>
            </a:pPr>
            <a:r>
              <a:rPr lang="en-GB" sz="1200" b="0" strike="noStrike" spc="-1" baseline="0" dirty="0" smtClean="0">
                <a:solidFill>
                  <a:srgbClr val="000000"/>
                </a:solidFill>
                <a:uFill>
                  <a:solidFill>
                    <a:srgbClr val="FFFFFF"/>
                  </a:solidFill>
                </a:uFill>
                <a:latin typeface="Arial"/>
              </a:rPr>
              <a:t>In the SUMMER   </a:t>
            </a:r>
            <a:r>
              <a:rPr lang="en-GB" sz="1200" b="1" strike="noStrike" spc="-1" baseline="0" dirty="0" smtClean="0">
                <a:solidFill>
                  <a:srgbClr val="000000"/>
                </a:solidFill>
                <a:uFill>
                  <a:solidFill>
                    <a:srgbClr val="FFFFFF"/>
                  </a:solidFill>
                </a:uFill>
                <a:latin typeface="Arial"/>
              </a:rPr>
              <a:t>click</a:t>
            </a:r>
            <a:endParaRPr lang="en-GB" sz="1200" b="0" strike="noStrike" spc="-1" baseline="0" dirty="0" smtClean="0">
              <a:solidFill>
                <a:srgbClr val="000000"/>
              </a:solidFill>
              <a:uFill>
                <a:solidFill>
                  <a:srgbClr val="FFFFFF"/>
                </a:solidFill>
              </a:uFill>
              <a:latin typeface="Arial"/>
            </a:endParaRPr>
          </a:p>
          <a:p>
            <a:pPr marL="457200" indent="-215640">
              <a:lnSpc>
                <a:spcPct val="115000"/>
              </a:lnSpc>
            </a:pPr>
            <a:r>
              <a:rPr lang="en-GB" sz="1200" b="0" strike="noStrike" spc="-1" baseline="0" dirty="0" smtClean="0">
                <a:solidFill>
                  <a:srgbClr val="000000"/>
                </a:solidFill>
                <a:uFill>
                  <a:solidFill>
                    <a:srgbClr val="FFFFFF"/>
                  </a:solidFill>
                </a:uFill>
                <a:latin typeface="Arial"/>
              </a:rPr>
              <a:t>	I held an offsite day with each team and amongst other activities, asked them what they wanted to be…what they wanted to be recognised for… </a:t>
            </a:r>
            <a:r>
              <a:rPr lang="en-GB" sz="1200" b="1" strike="noStrike" spc="-1" baseline="0" dirty="0" smtClean="0">
                <a:solidFill>
                  <a:srgbClr val="000000"/>
                </a:solidFill>
                <a:uFill>
                  <a:solidFill>
                    <a:srgbClr val="FFFFFF"/>
                  </a:solidFill>
                </a:uFill>
                <a:latin typeface="Arial"/>
              </a:rPr>
              <a:t>click</a:t>
            </a:r>
            <a:endParaRPr lang="en-GB" sz="1200" b="0" strike="noStrike" spc="-1" baseline="0" dirty="0" smtClean="0">
              <a:solidFill>
                <a:srgbClr val="000000"/>
              </a:solidFill>
              <a:uFill>
                <a:solidFill>
                  <a:srgbClr val="FFFFFF"/>
                </a:solidFill>
              </a:uFill>
              <a:latin typeface="Arial"/>
            </a:endParaRPr>
          </a:p>
          <a:p>
            <a:pPr marL="457200" indent="-215640">
              <a:lnSpc>
                <a:spcPct val="115000"/>
              </a:lnSpc>
            </a:pPr>
            <a:endParaRPr lang="en-GB" sz="1200" b="0" strike="noStrike" spc="-1" baseline="0" dirty="0" smtClean="0">
              <a:solidFill>
                <a:srgbClr val="000000"/>
              </a:solidFill>
              <a:uFill>
                <a:solidFill>
                  <a:srgbClr val="FFFFFF"/>
                </a:solidFill>
              </a:uFill>
              <a:latin typeface="Arial"/>
            </a:endParaRPr>
          </a:p>
          <a:p>
            <a:pPr marL="457200" indent="-215640">
              <a:lnSpc>
                <a:spcPct val="115000"/>
              </a:lnSpc>
            </a:pPr>
            <a:r>
              <a:rPr lang="en-GB" sz="1200" b="0" strike="noStrike" spc="-1" baseline="0" dirty="0" smtClean="0">
                <a:solidFill>
                  <a:srgbClr val="000000"/>
                </a:solidFill>
                <a:uFill>
                  <a:solidFill>
                    <a:srgbClr val="FFFFFF"/>
                  </a:solidFill>
                </a:uFill>
                <a:latin typeface="Arial"/>
              </a:rPr>
              <a:t>Essentially, their Collective Identity, which also helped them envision the future.</a:t>
            </a:r>
          </a:p>
          <a:p>
            <a:pPr marL="457200" indent="-215640">
              <a:lnSpc>
                <a:spcPct val="115000"/>
              </a:lnSpc>
            </a:pPr>
            <a:endParaRPr lang="en-GB" sz="1200" b="0" strike="noStrike" spc="-1" baseline="0" dirty="0" smtClean="0">
              <a:solidFill>
                <a:srgbClr val="000000"/>
              </a:solidFill>
              <a:uFill>
                <a:solidFill>
                  <a:srgbClr val="FFFFFF"/>
                </a:solidFill>
              </a:uFill>
              <a:latin typeface="Arial"/>
            </a:endParaRPr>
          </a:p>
          <a:p>
            <a:pPr marL="457200" indent="-215640">
              <a:lnSpc>
                <a:spcPct val="115000"/>
              </a:lnSpc>
            </a:pPr>
            <a:r>
              <a:rPr lang="en-GB" sz="1200" b="0" strike="noStrike" spc="-1" baseline="0" dirty="0" smtClean="0">
                <a:solidFill>
                  <a:srgbClr val="000000"/>
                </a:solidFill>
                <a:uFill>
                  <a:solidFill>
                    <a:srgbClr val="FFFFFF"/>
                  </a:solidFill>
                </a:uFill>
                <a:latin typeface="Arial"/>
              </a:rPr>
              <a:t>This was the start of the journey for us all coming together around a common goal, to become outstanding.  Those that didn’t want to strive for this, knew that their colleagues did… and change was inevitable.</a:t>
            </a:r>
          </a:p>
          <a:p>
            <a:pPr marL="457200" indent="-215640">
              <a:lnSpc>
                <a:spcPct val="115000"/>
              </a:lnSpc>
            </a:pPr>
            <a:endParaRPr lang="en-GB" sz="1200" b="0" strike="noStrike" spc="-1" baseline="0" dirty="0" smtClean="0">
              <a:solidFill>
                <a:srgbClr val="000000"/>
              </a:solidFill>
              <a:uFill>
                <a:solidFill>
                  <a:srgbClr val="FFFFFF"/>
                </a:solidFill>
              </a:uFill>
              <a:latin typeface="Arial"/>
            </a:endParaRPr>
          </a:p>
          <a:p>
            <a:pPr marL="457200" indent="-215640">
              <a:lnSpc>
                <a:spcPct val="115000"/>
              </a:lnSpc>
            </a:pPr>
            <a:r>
              <a:rPr lang="en-GB" sz="1200" b="0" strike="noStrike" spc="-1" baseline="0" dirty="0" smtClean="0">
                <a:solidFill>
                  <a:srgbClr val="000000"/>
                </a:solidFill>
                <a:uFill>
                  <a:solidFill>
                    <a:srgbClr val="FFFFFF"/>
                  </a:solidFill>
                </a:uFill>
                <a:latin typeface="Arial"/>
              </a:rPr>
              <a:t>Throughout, I was trying to lead by example and set expectations </a:t>
            </a:r>
            <a:r>
              <a:rPr lang="en-GB" sz="1200" b="1" strike="noStrike" spc="-1" baseline="0" dirty="0" smtClean="0">
                <a:solidFill>
                  <a:srgbClr val="000000"/>
                </a:solidFill>
                <a:uFill>
                  <a:solidFill>
                    <a:srgbClr val="FFFFFF"/>
                  </a:solidFill>
                </a:uFill>
                <a:latin typeface="Arial"/>
              </a:rPr>
              <a:t>– click -- </a:t>
            </a:r>
            <a:r>
              <a:rPr lang="en-GB" sz="1200" b="0" strike="noStrike" spc="-1" baseline="0" dirty="0" smtClean="0">
                <a:solidFill>
                  <a:srgbClr val="000000"/>
                </a:solidFill>
                <a:uFill>
                  <a:solidFill>
                    <a:srgbClr val="FFFFFF"/>
                  </a:solidFill>
                </a:uFill>
                <a:latin typeface="Arial"/>
              </a:rPr>
              <a:t>of high standards, structured problem solving, able to work with others, don’t expect ‘testers’ to find the defects in your work…is that not embarrassing? </a:t>
            </a:r>
            <a:r>
              <a:rPr lang="en-GB" sz="1200" b="1" strike="noStrike" spc="-1" baseline="0" dirty="0" smtClean="0">
                <a:solidFill>
                  <a:srgbClr val="000000"/>
                </a:solidFill>
                <a:uFill>
                  <a:solidFill>
                    <a:srgbClr val="FFFFFF"/>
                  </a:solidFill>
                </a:uFill>
                <a:latin typeface="Arial"/>
              </a:rPr>
              <a:t>–click– </a:t>
            </a:r>
            <a:r>
              <a:rPr lang="en-GB" sz="1200" b="0" strike="noStrike" spc="-1" baseline="0" dirty="0" smtClean="0">
                <a:solidFill>
                  <a:srgbClr val="000000"/>
                </a:solidFill>
                <a:uFill>
                  <a:solidFill>
                    <a:srgbClr val="FFFFFF"/>
                  </a:solidFill>
                </a:uFill>
                <a:latin typeface="Arial"/>
              </a:rPr>
              <a:t>the ones that cared, rose to this challenge.</a:t>
            </a:r>
            <a:endParaRPr lang="en-GB" sz="1200" b="0" strike="noStrike" spc="-1" dirty="0" smtClean="0">
              <a:solidFill>
                <a:srgbClr val="000000"/>
              </a:solidFill>
              <a:uFill>
                <a:solidFill>
                  <a:srgbClr val="FFFFFF"/>
                </a:solidFill>
              </a:uFill>
              <a:latin typeface="Arial"/>
            </a:endParaRPr>
          </a:p>
          <a:p>
            <a:pPr marL="457200" indent="-215640">
              <a:lnSpc>
                <a:spcPct val="115000"/>
              </a:lnSpc>
            </a:pPr>
            <a:endParaRPr lang="en-GB" sz="1200" b="0" strike="noStrike" spc="-1" dirty="0" smtClean="0">
              <a:solidFill>
                <a:srgbClr val="000000"/>
              </a:solidFill>
              <a:uFill>
                <a:solidFill>
                  <a:srgbClr val="FFFFFF"/>
                </a:solidFill>
              </a:uFill>
              <a:latin typeface="Arial"/>
            </a:endParaRPr>
          </a:p>
        </p:txBody>
      </p:sp>
    </p:spTree>
    <p:extLst>
      <p:ext uri="{BB962C8B-B14F-4D97-AF65-F5344CB8AC3E}">
        <p14:creationId xmlns:p14="http://schemas.microsoft.com/office/powerpoint/2010/main" val="3267293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PlaceHolder 1"/>
          <p:cNvSpPr>
            <a:spLocks noGrp="1"/>
          </p:cNvSpPr>
          <p:nvPr>
            <p:ph type="body"/>
          </p:nvPr>
        </p:nvSpPr>
        <p:spPr>
          <a:xfrm>
            <a:off x="685800" y="4343400"/>
            <a:ext cx="5485320" cy="4113720"/>
          </a:xfrm>
          <a:prstGeom prst="rect">
            <a:avLst/>
          </a:prstGeom>
        </p:spPr>
        <p:txBody>
          <a:bodyPr lIns="0" tIns="91440" rIns="0" bIns="91440"/>
          <a:lstStyle/>
          <a:p>
            <a:pPr marL="457200" indent="-215640">
              <a:lnSpc>
                <a:spcPct val="115000"/>
              </a:lnSpc>
            </a:pPr>
            <a:r>
              <a:rPr lang="en-GB" sz="1200" b="0" strike="noStrike" spc="-1" dirty="0" smtClean="0">
                <a:solidFill>
                  <a:srgbClr val="000000"/>
                </a:solidFill>
                <a:uFill>
                  <a:solidFill>
                    <a:srgbClr val="FFFFFF"/>
                  </a:solidFill>
                </a:uFill>
                <a:latin typeface="Arial"/>
              </a:rPr>
              <a:t>I knew that I</a:t>
            </a:r>
            <a:r>
              <a:rPr lang="en-GB" sz="1200" b="0" strike="noStrike" spc="-1" baseline="0" dirty="0" smtClean="0">
                <a:solidFill>
                  <a:srgbClr val="000000"/>
                </a:solidFill>
                <a:uFill>
                  <a:solidFill>
                    <a:srgbClr val="FFFFFF"/>
                  </a:solidFill>
                </a:uFill>
                <a:latin typeface="Arial"/>
              </a:rPr>
              <a:t> wanted a feeling of belonging, that you knew what all the people around you were working on…</a:t>
            </a:r>
            <a:r>
              <a:rPr lang="en-GB" sz="1200" b="0" strike="noStrike" spc="-1" baseline="0" dirty="0" err="1" smtClean="0">
                <a:solidFill>
                  <a:srgbClr val="000000"/>
                </a:solidFill>
                <a:uFill>
                  <a:solidFill>
                    <a:srgbClr val="FFFFFF"/>
                  </a:solidFill>
                </a:uFill>
                <a:latin typeface="Arial"/>
              </a:rPr>
              <a:t>infact</a:t>
            </a:r>
            <a:r>
              <a:rPr lang="en-GB" sz="1200" b="0" strike="noStrike" spc="-1" baseline="0" dirty="0" smtClean="0">
                <a:solidFill>
                  <a:srgbClr val="000000"/>
                </a:solidFill>
                <a:uFill>
                  <a:solidFill>
                    <a:srgbClr val="FFFFFF"/>
                  </a:solidFill>
                </a:uFill>
                <a:latin typeface="Arial"/>
              </a:rPr>
              <a:t>, lets not set the bar too high, to know their name.</a:t>
            </a:r>
          </a:p>
          <a:p>
            <a:pPr marL="457200" indent="-215640">
              <a:lnSpc>
                <a:spcPct val="115000"/>
              </a:lnSpc>
            </a:pPr>
            <a:r>
              <a:rPr lang="en-GB" sz="1200" b="0" strike="noStrike" spc="-1" baseline="0" dirty="0" smtClean="0">
                <a:solidFill>
                  <a:srgbClr val="000000"/>
                </a:solidFill>
                <a:uFill>
                  <a:solidFill>
                    <a:srgbClr val="FFFFFF"/>
                  </a:solidFill>
                </a:uFill>
                <a:latin typeface="Arial"/>
              </a:rPr>
              <a:t>Things like co-ordinating training so that people from different teams attended together, to bridge the gaps between teams and break the silos.</a:t>
            </a:r>
          </a:p>
          <a:p>
            <a:pPr marL="457200" indent="-215640">
              <a:lnSpc>
                <a:spcPct val="115000"/>
              </a:lnSpc>
            </a:pPr>
            <a:r>
              <a:rPr lang="en-GB" sz="1200" b="0" strike="noStrike" spc="-1" baseline="0" dirty="0" smtClean="0">
                <a:solidFill>
                  <a:srgbClr val="000000"/>
                </a:solidFill>
                <a:uFill>
                  <a:solidFill>
                    <a:srgbClr val="FFFFFF"/>
                  </a:solidFill>
                </a:uFill>
                <a:latin typeface="Arial"/>
              </a:rPr>
              <a:t>Simple Tech talks, Lunch &amp; Learn sessions.</a:t>
            </a:r>
          </a:p>
          <a:p>
            <a:pPr marL="457200" indent="-215640">
              <a:lnSpc>
                <a:spcPct val="115000"/>
              </a:lnSpc>
            </a:pPr>
            <a:endParaRPr lang="en-GB" sz="1200" b="0" strike="noStrike" spc="-1" baseline="0" dirty="0" smtClean="0">
              <a:solidFill>
                <a:srgbClr val="000000"/>
              </a:solidFill>
              <a:uFill>
                <a:solidFill>
                  <a:srgbClr val="FFFFFF"/>
                </a:solidFill>
              </a:uFill>
              <a:latin typeface="Arial"/>
            </a:endParaRPr>
          </a:p>
          <a:p>
            <a:pPr marL="457200" indent="-215640">
              <a:lnSpc>
                <a:spcPct val="115000"/>
              </a:lnSpc>
            </a:pPr>
            <a:r>
              <a:rPr lang="en-GB" sz="1200" b="0" strike="noStrike" spc="-1" baseline="0" dirty="0" smtClean="0">
                <a:solidFill>
                  <a:srgbClr val="000000"/>
                </a:solidFill>
                <a:uFill>
                  <a:solidFill>
                    <a:srgbClr val="FFFFFF"/>
                  </a:solidFill>
                </a:uFill>
                <a:latin typeface="Arial"/>
              </a:rPr>
              <a:t>By October of the same year, I had</a:t>
            </a:r>
          </a:p>
          <a:p>
            <a:pPr rtl="0" fontAlgn="base"/>
            <a:r>
              <a:rPr lang="en-GB" sz="1200" b="0" i="0" u="none" strike="noStrike" kern="1200" dirty="0" smtClean="0">
                <a:solidFill>
                  <a:schemeClr val="tx1"/>
                </a:solidFill>
                <a:effectLst/>
                <a:latin typeface="+mn-lt"/>
                <a:ea typeface="+mn-ea"/>
                <a:cs typeface="+mn-cs"/>
              </a:rPr>
              <a:t>Reorganised to ensure that:</a:t>
            </a:r>
          </a:p>
          <a:p>
            <a:pPr lvl="1" rtl="0" fontAlgn="base"/>
            <a:r>
              <a:rPr lang="en-GB" sz="1200" b="0" i="0" u="none" strike="noStrike" kern="1200" dirty="0" smtClean="0">
                <a:solidFill>
                  <a:schemeClr val="tx1"/>
                </a:solidFill>
                <a:effectLst/>
                <a:latin typeface="+mn-lt"/>
                <a:ea typeface="+mn-ea"/>
                <a:cs typeface="+mn-cs"/>
              </a:rPr>
              <a:t>Every Team was aligned to a set of real users </a:t>
            </a:r>
            <a:r>
              <a:rPr lang="en-GB" sz="1200" b="1" i="0" u="none" strike="noStrike" kern="1200" dirty="0" smtClean="0">
                <a:solidFill>
                  <a:schemeClr val="tx1"/>
                </a:solidFill>
                <a:effectLst/>
                <a:latin typeface="+mn-lt"/>
                <a:ea typeface="+mn-ea"/>
                <a:cs typeface="+mn-cs"/>
              </a:rPr>
              <a:t>(And they knew what the ‘whole’ looked like)</a:t>
            </a:r>
          </a:p>
          <a:p>
            <a:pPr lvl="1" rtl="0" fontAlgn="base"/>
            <a:r>
              <a:rPr lang="en-GB" sz="1200" b="0" i="0" u="none" strike="noStrike" kern="1200" dirty="0" smtClean="0">
                <a:solidFill>
                  <a:schemeClr val="tx1"/>
                </a:solidFill>
                <a:effectLst/>
                <a:latin typeface="+mn-lt"/>
                <a:ea typeface="+mn-ea"/>
                <a:cs typeface="+mn-cs"/>
              </a:rPr>
              <a:t>Every Team was as cross functional and autonomous as possible</a:t>
            </a:r>
            <a:r>
              <a:rPr lang="en-GB" sz="1200" b="1" i="0" u="none" strike="noStrike" kern="1200" dirty="0" smtClean="0">
                <a:solidFill>
                  <a:schemeClr val="tx1"/>
                </a:solidFill>
                <a:effectLst/>
                <a:latin typeface="+mn-lt"/>
                <a:ea typeface="+mn-ea"/>
                <a:cs typeface="+mn-cs"/>
              </a:rPr>
              <a:t/>
            </a:r>
            <a:br>
              <a:rPr lang="en-GB" sz="1200" b="1" i="0" u="none" strike="noStrike" kern="1200" dirty="0" smtClean="0">
                <a:solidFill>
                  <a:schemeClr val="tx1"/>
                </a:solidFill>
                <a:effectLst/>
                <a:latin typeface="+mn-lt"/>
                <a:ea typeface="+mn-ea"/>
                <a:cs typeface="+mn-cs"/>
              </a:rPr>
            </a:br>
            <a:r>
              <a:rPr lang="en-GB" sz="1200" b="1" i="0" u="none" strike="noStrike" kern="1200" dirty="0" smtClean="0">
                <a:solidFill>
                  <a:schemeClr val="tx1"/>
                </a:solidFill>
                <a:effectLst/>
                <a:latin typeface="+mn-lt"/>
                <a:ea typeface="+mn-ea"/>
                <a:cs typeface="+mn-cs"/>
              </a:rPr>
              <a:t>(minimise dependencies on others to be able to do your job and deliver real value to the business)</a:t>
            </a:r>
          </a:p>
          <a:p>
            <a:pPr lvl="1" rtl="0" fontAlgn="base"/>
            <a:r>
              <a:rPr lang="en-GB" sz="1200" b="0" i="0" u="none" strike="noStrike" kern="1200" dirty="0" smtClean="0">
                <a:solidFill>
                  <a:schemeClr val="tx1"/>
                </a:solidFill>
                <a:effectLst/>
                <a:latin typeface="+mn-lt"/>
                <a:ea typeface="+mn-ea"/>
                <a:cs typeface="+mn-cs"/>
              </a:rPr>
              <a:t>Every Team had a core of permanent staff</a:t>
            </a:r>
          </a:p>
          <a:p>
            <a:pPr marL="457200" indent="-215640">
              <a:lnSpc>
                <a:spcPct val="115000"/>
              </a:lnSpc>
            </a:pPr>
            <a:endParaRPr lang="en-GB" sz="1200" b="0" strike="noStrike" spc="-1" dirty="0" smtClean="0">
              <a:solidFill>
                <a:srgbClr val="000000"/>
              </a:solidFill>
              <a:uFill>
                <a:solidFill>
                  <a:srgbClr val="FFFFFF"/>
                </a:solidFill>
              </a:uFill>
              <a:latin typeface="Arial"/>
            </a:endParaRPr>
          </a:p>
          <a:p>
            <a:pPr marL="457200" indent="-215640">
              <a:lnSpc>
                <a:spcPct val="115000"/>
              </a:lnSpc>
            </a:pPr>
            <a:endParaRPr lang="en-GB" sz="1200" b="0" strike="noStrike" spc="-1" dirty="0" smtClean="0">
              <a:solidFill>
                <a:srgbClr val="000000"/>
              </a:solidFill>
              <a:uFill>
                <a:solidFill>
                  <a:srgbClr val="FFFFFF"/>
                </a:solidFill>
              </a:uFill>
              <a:latin typeface="Arial"/>
            </a:endParaRPr>
          </a:p>
          <a:p>
            <a:pPr>
              <a:lnSpc>
                <a:spcPct val="100000"/>
              </a:lnSpc>
            </a:pPr>
            <a:r>
              <a:rPr lang="en-GB" sz="1200" b="1" spc="-1" dirty="0" smtClean="0">
                <a:solidFill>
                  <a:srgbClr val="ADADAD"/>
                </a:solidFill>
                <a:uFill>
                  <a:solidFill>
                    <a:srgbClr val="FFFFFF"/>
                  </a:solidFill>
                </a:uFill>
                <a:latin typeface="+mn-lt"/>
              </a:rPr>
              <a:t>Look at my 3 year plan</a:t>
            </a:r>
          </a:p>
          <a:p>
            <a:pPr>
              <a:lnSpc>
                <a:spcPct val="100000"/>
              </a:lnSpc>
            </a:pPr>
            <a:r>
              <a:rPr lang="en-GB" sz="1200" spc="-1" dirty="0" smtClean="0">
                <a:solidFill>
                  <a:srgbClr val="ADADAD"/>
                </a:solidFill>
                <a:uFill>
                  <a:solidFill>
                    <a:srgbClr val="FFFFFF"/>
                  </a:solidFill>
                </a:uFill>
                <a:latin typeface="+mn-lt"/>
              </a:rPr>
              <a:t>Redefine the companies career framework</a:t>
            </a:r>
          </a:p>
          <a:p>
            <a:pPr>
              <a:lnSpc>
                <a:spcPct val="100000"/>
              </a:lnSpc>
            </a:pPr>
            <a:r>
              <a:rPr lang="en-GB" sz="1200" b="0" strike="noStrike" spc="-1" dirty="0" smtClean="0">
                <a:solidFill>
                  <a:srgbClr val="ADADAD"/>
                </a:solidFill>
                <a:uFill>
                  <a:solidFill>
                    <a:srgbClr val="FFFFFF"/>
                  </a:solidFill>
                </a:uFill>
                <a:latin typeface="+mn-lt"/>
              </a:rPr>
              <a:t>Implement training and development structure</a:t>
            </a:r>
          </a:p>
          <a:p>
            <a:pPr>
              <a:lnSpc>
                <a:spcPct val="100000"/>
              </a:lnSpc>
            </a:pPr>
            <a:endParaRPr lang="en-GB" sz="1200" spc="-1" dirty="0" smtClean="0">
              <a:solidFill>
                <a:srgbClr val="ADADAD"/>
              </a:solidFill>
              <a:uFill>
                <a:solidFill>
                  <a:srgbClr val="FFFFFF"/>
                </a:solidFill>
              </a:uFill>
              <a:latin typeface="+mn-lt"/>
            </a:endParaRPr>
          </a:p>
          <a:p>
            <a:pPr>
              <a:lnSpc>
                <a:spcPct val="100000"/>
              </a:lnSpc>
            </a:pPr>
            <a:r>
              <a:rPr lang="en-GB" sz="1200" b="0" strike="noStrike" spc="-1" dirty="0" smtClean="0">
                <a:solidFill>
                  <a:srgbClr val="ADADAD"/>
                </a:solidFill>
                <a:uFill>
                  <a:solidFill>
                    <a:srgbClr val="FFFFFF"/>
                  </a:solidFill>
                </a:uFill>
                <a:latin typeface="+mn-lt"/>
              </a:rPr>
              <a:t>Cotter’s change model…and others.  Create an </a:t>
            </a:r>
            <a:r>
              <a:rPr lang="en-GB" sz="1200" b="0" strike="noStrike" spc="-1" dirty="0" err="1" smtClean="0">
                <a:solidFill>
                  <a:srgbClr val="ADADAD"/>
                </a:solidFill>
                <a:uFill>
                  <a:solidFill>
                    <a:srgbClr val="FFFFFF"/>
                  </a:solidFill>
                </a:uFill>
                <a:latin typeface="+mn-lt"/>
              </a:rPr>
              <a:t>env</a:t>
            </a:r>
            <a:r>
              <a:rPr lang="en-GB" sz="1200" b="0" strike="noStrike" spc="-1" dirty="0" smtClean="0">
                <a:solidFill>
                  <a:srgbClr val="ADADAD"/>
                </a:solidFill>
                <a:uFill>
                  <a:solidFill>
                    <a:srgbClr val="FFFFFF"/>
                  </a:solidFill>
                </a:uFill>
                <a:latin typeface="+mn-lt"/>
              </a:rPr>
              <a:t>. Capable of change – create an appetite for change</a:t>
            </a:r>
          </a:p>
          <a:p>
            <a:pPr>
              <a:lnSpc>
                <a:spcPct val="100000"/>
              </a:lnSpc>
            </a:pPr>
            <a:endParaRPr lang="en-GB" sz="1200" b="0" strike="noStrike" spc="-1" dirty="0" smtClean="0">
              <a:solidFill>
                <a:srgbClr val="ADADAD"/>
              </a:solidFill>
              <a:uFill>
                <a:solidFill>
                  <a:srgbClr val="FFFFFF"/>
                </a:solidFill>
              </a:uFill>
              <a:latin typeface="+mn-lt"/>
            </a:endParaRPr>
          </a:p>
          <a:p>
            <a:pPr>
              <a:lnSpc>
                <a:spcPct val="100000"/>
              </a:lnSpc>
            </a:pPr>
            <a:endParaRPr lang="en-US" sz="1200" b="0" strike="noStrike" spc="-1" dirty="0" smtClean="0">
              <a:solidFill>
                <a:srgbClr val="FFFFFF"/>
              </a:solidFill>
              <a:uFill>
                <a:solidFill>
                  <a:srgbClr val="FFFFFF"/>
                </a:solidFill>
              </a:uFill>
              <a:latin typeface="+mn-lt"/>
            </a:endParaRPr>
          </a:p>
          <a:p>
            <a:pPr marL="457200" indent="-215640">
              <a:lnSpc>
                <a:spcPct val="115000"/>
              </a:lnSpc>
            </a:pPr>
            <a:endParaRPr lang="en-GB" sz="1200" b="0" strike="noStrike" spc="-1" dirty="0" smtClean="0">
              <a:solidFill>
                <a:srgbClr val="000000"/>
              </a:solidFill>
              <a:uFill>
                <a:solidFill>
                  <a:srgbClr val="FFFFFF"/>
                </a:solidFill>
              </a:uFill>
              <a:latin typeface="Arial"/>
            </a:endParaRPr>
          </a:p>
        </p:txBody>
      </p:sp>
    </p:spTree>
    <p:extLst>
      <p:ext uri="{BB962C8B-B14F-4D97-AF65-F5344CB8AC3E}">
        <p14:creationId xmlns:p14="http://schemas.microsoft.com/office/powerpoint/2010/main" val="4181043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PlaceHolder 1"/>
          <p:cNvSpPr>
            <a:spLocks noGrp="1"/>
          </p:cNvSpPr>
          <p:nvPr>
            <p:ph type="body"/>
          </p:nvPr>
        </p:nvSpPr>
        <p:spPr>
          <a:xfrm>
            <a:off x="685800" y="4343400"/>
            <a:ext cx="5485320" cy="4113720"/>
          </a:xfrm>
          <a:prstGeom prst="rect">
            <a:avLst/>
          </a:prstGeom>
        </p:spPr>
        <p:txBody>
          <a:bodyPr lIns="0" tIns="91440" rIns="0" bIns="91440"/>
          <a:lstStyle/>
          <a:p>
            <a:pPr rtl="0"/>
            <a:r>
              <a:rPr lang="en-GB" sz="1200" b="0" i="0" u="none" strike="noStrike" kern="1200" dirty="0" smtClean="0">
                <a:solidFill>
                  <a:schemeClr val="tx1"/>
                </a:solidFill>
                <a:effectLst/>
                <a:latin typeface="+mn-lt"/>
                <a:ea typeface="+mn-ea"/>
                <a:cs typeface="+mn-cs"/>
              </a:rPr>
              <a:t>Run through both phases.</a:t>
            </a:r>
          </a:p>
          <a:p>
            <a:pPr rtl="0"/>
            <a:r>
              <a:rPr lang="en-GB" sz="1200" b="0" i="0" u="none" strike="noStrike" kern="1200" dirty="0" smtClean="0">
                <a:solidFill>
                  <a:schemeClr val="tx1"/>
                </a:solidFill>
                <a:effectLst/>
                <a:latin typeface="+mn-lt"/>
                <a:ea typeface="+mn-ea"/>
                <a:cs typeface="+mn-cs"/>
              </a:rPr>
              <a:t>My Priorities may</a:t>
            </a:r>
            <a:r>
              <a:rPr lang="en-GB" sz="1200" b="0" i="0" u="none" strike="noStrike" kern="1200" baseline="0" dirty="0" smtClean="0">
                <a:solidFill>
                  <a:schemeClr val="tx1"/>
                </a:solidFill>
                <a:effectLst/>
                <a:latin typeface="+mn-lt"/>
                <a:ea typeface="+mn-ea"/>
                <a:cs typeface="+mn-cs"/>
              </a:rPr>
              <a:t> be different to yours, I based mine on what I had at my disposal, who I had, what I needed to introduce, eradicate or evolve.</a:t>
            </a:r>
          </a:p>
          <a:p>
            <a:pPr rtl="0"/>
            <a:endParaRPr lang="en-GB" sz="1200" b="0" i="0" u="none" strike="noStrike" kern="1200" baseline="0" dirty="0" smtClean="0">
              <a:solidFill>
                <a:schemeClr val="tx1"/>
              </a:solidFill>
              <a:effectLst/>
              <a:latin typeface="+mn-lt"/>
              <a:ea typeface="+mn-ea"/>
              <a:cs typeface="+mn-cs"/>
            </a:endParaRPr>
          </a:p>
          <a:p>
            <a:pPr rtl="0"/>
            <a:r>
              <a:rPr lang="en-GB" sz="1200" b="0" i="0" u="none" strike="noStrike" kern="1200" dirty="0" smtClean="0">
                <a:solidFill>
                  <a:schemeClr val="tx1"/>
                </a:solidFill>
                <a:effectLst/>
                <a:latin typeface="+mn-lt"/>
                <a:ea typeface="+mn-ea"/>
                <a:cs typeface="+mn-cs"/>
              </a:rPr>
              <a:t>You’ll note this thing called EEM, I’ll come on to that next.  Comment about all Models being wrong, this was a communication tool but also to help me be mindful</a:t>
            </a:r>
            <a:r>
              <a:rPr lang="en-GB" sz="1200" b="0" i="0" u="none" strike="noStrike" kern="1200" baseline="0" dirty="0" smtClean="0">
                <a:solidFill>
                  <a:schemeClr val="tx1"/>
                </a:solidFill>
                <a:effectLst/>
                <a:latin typeface="+mn-lt"/>
                <a:ea typeface="+mn-ea"/>
                <a:cs typeface="+mn-cs"/>
              </a:rPr>
              <a:t> of all aspects that needed consideration…because days can very often be frantic.</a:t>
            </a:r>
            <a:endParaRPr lang="en-GB" sz="1200" b="0" i="0" u="none" strike="noStrike" kern="1200" dirty="0" smtClean="0">
              <a:solidFill>
                <a:schemeClr val="tx1"/>
              </a:solidFill>
              <a:effectLst/>
              <a:latin typeface="+mn-lt"/>
              <a:ea typeface="+mn-ea"/>
              <a:cs typeface="+mn-cs"/>
            </a:endParaRPr>
          </a:p>
          <a:p>
            <a:pPr rtl="0"/>
            <a:endParaRPr lang="en-GB" sz="1200" b="0" i="0" u="none" strike="noStrike" kern="1200" dirty="0" smtClean="0">
              <a:solidFill>
                <a:schemeClr val="tx1"/>
              </a:solidFill>
              <a:effectLst/>
              <a:latin typeface="+mn-lt"/>
              <a:ea typeface="+mn-ea"/>
              <a:cs typeface="+mn-cs"/>
            </a:endParaRPr>
          </a:p>
          <a:p>
            <a:pPr rtl="0"/>
            <a:r>
              <a:rPr lang="en-GB" sz="1200" b="0" i="0" u="none" strike="noStrike" kern="1200" dirty="0" smtClean="0">
                <a:solidFill>
                  <a:schemeClr val="tx1"/>
                </a:solidFill>
                <a:effectLst/>
                <a:latin typeface="+mn-lt"/>
                <a:ea typeface="+mn-ea"/>
                <a:cs typeface="+mn-cs"/>
              </a:rPr>
              <a:t>1</a:t>
            </a:r>
          </a:p>
          <a:p>
            <a:pPr rtl="0"/>
            <a:r>
              <a:rPr lang="en-GB" sz="1200" b="0" i="0" u="none" strike="noStrike" kern="1200" dirty="0" smtClean="0">
                <a:solidFill>
                  <a:schemeClr val="tx1"/>
                </a:solidFill>
                <a:effectLst/>
                <a:latin typeface="+mn-lt"/>
                <a:ea typeface="+mn-ea"/>
                <a:cs typeface="+mn-cs"/>
              </a:rPr>
              <a:t>Stabilise</a:t>
            </a:r>
            <a:endParaRPr lang="en-GB" sz="1200" b="0" dirty="0" smtClean="0">
              <a:effectLst/>
            </a:endParaRPr>
          </a:p>
          <a:p>
            <a:pPr rtl="0"/>
            <a:r>
              <a:rPr lang="en-GB" sz="1200" b="0" i="0" u="none" strike="noStrike" kern="1200" dirty="0" smtClean="0">
                <a:solidFill>
                  <a:schemeClr val="tx1"/>
                </a:solidFill>
                <a:effectLst/>
                <a:latin typeface="+mn-lt"/>
                <a:ea typeface="+mn-ea"/>
                <a:cs typeface="+mn-cs"/>
              </a:rPr>
              <a:t>Recruit</a:t>
            </a:r>
            <a:endParaRPr lang="en-GB" sz="1200" b="0" dirty="0" smtClean="0">
              <a:effectLst/>
            </a:endParaRPr>
          </a:p>
          <a:p>
            <a:pPr rtl="0"/>
            <a:r>
              <a:rPr lang="en-GB" sz="1200" b="0" i="0" u="none" strike="noStrike" kern="1200" dirty="0" smtClean="0">
                <a:solidFill>
                  <a:schemeClr val="tx1"/>
                </a:solidFill>
                <a:effectLst/>
                <a:latin typeface="+mn-lt"/>
                <a:ea typeface="+mn-ea"/>
                <a:cs typeface="+mn-cs"/>
              </a:rPr>
              <a:t>Grow Competencies (Engineering Excellence Model)</a:t>
            </a:r>
            <a:endParaRPr lang="en-GB" sz="1200" b="0" dirty="0" smtClean="0">
              <a:effectLst/>
            </a:endParaRPr>
          </a:p>
          <a:p>
            <a:pPr rtl="0"/>
            <a:r>
              <a:rPr lang="en-GB" sz="1200" b="0" i="0" u="none" strike="noStrike" kern="1200" dirty="0" smtClean="0">
                <a:solidFill>
                  <a:schemeClr val="tx1"/>
                </a:solidFill>
                <a:effectLst/>
                <a:latin typeface="+mn-lt"/>
                <a:ea typeface="+mn-ea"/>
                <a:cs typeface="+mn-cs"/>
              </a:rPr>
              <a:t>Retain Key Staff</a:t>
            </a:r>
            <a:endParaRPr lang="en-GB" sz="1200" b="0" dirty="0" smtClean="0">
              <a:effectLst/>
            </a:endParaRPr>
          </a:p>
          <a:p>
            <a:pPr rtl="0"/>
            <a:r>
              <a:rPr lang="en-GB" sz="1200" b="0" dirty="0" smtClean="0">
                <a:effectLst/>
              </a:rPr>
              <a:t/>
            </a:r>
            <a:br>
              <a:rPr lang="en-GB" sz="1200" b="0" dirty="0" smtClean="0">
                <a:effectLst/>
              </a:rPr>
            </a:br>
            <a:r>
              <a:rPr lang="en-GB" sz="1200" b="0" i="0" u="none" strike="noStrike" kern="1200" dirty="0" smtClean="0">
                <a:solidFill>
                  <a:schemeClr val="tx1"/>
                </a:solidFill>
                <a:effectLst/>
                <a:latin typeface="+mn-lt"/>
                <a:ea typeface="+mn-ea"/>
                <a:cs typeface="+mn-cs"/>
              </a:rPr>
              <a:t>2</a:t>
            </a:r>
            <a:endParaRPr lang="en-GB" sz="1200" b="0" dirty="0" smtClean="0">
              <a:effectLst/>
            </a:endParaRPr>
          </a:p>
          <a:p>
            <a:pPr rtl="0"/>
            <a:r>
              <a:rPr lang="en-GB" sz="1200" b="0" i="0" u="none" strike="noStrike" kern="1200" dirty="0" smtClean="0">
                <a:solidFill>
                  <a:schemeClr val="tx1"/>
                </a:solidFill>
                <a:effectLst/>
                <a:latin typeface="+mn-lt"/>
                <a:ea typeface="+mn-ea"/>
                <a:cs typeface="+mn-cs"/>
              </a:rPr>
              <a:t>Increase Productivity</a:t>
            </a:r>
            <a:endParaRPr lang="en-GB" sz="1200" b="0" dirty="0" smtClean="0">
              <a:effectLst/>
            </a:endParaRPr>
          </a:p>
          <a:p>
            <a:pPr rtl="0"/>
            <a:r>
              <a:rPr lang="en-GB" sz="1200" b="0" i="0" u="none" strike="noStrike" kern="1200" dirty="0" smtClean="0">
                <a:solidFill>
                  <a:schemeClr val="tx1"/>
                </a:solidFill>
                <a:effectLst/>
                <a:latin typeface="+mn-lt"/>
                <a:ea typeface="+mn-ea"/>
                <a:cs typeface="+mn-cs"/>
              </a:rPr>
              <a:t>Strive for Engineering Excellence</a:t>
            </a:r>
            <a:endParaRPr lang="en-GB" sz="1200" b="0" dirty="0" smtClean="0">
              <a:effectLst/>
            </a:endParaRPr>
          </a:p>
          <a:p>
            <a:r>
              <a:rPr lang="en-GB" sz="1200" b="0" i="0" u="none" strike="noStrike" kern="1200" dirty="0" smtClean="0">
                <a:solidFill>
                  <a:schemeClr val="tx1"/>
                </a:solidFill>
                <a:effectLst/>
                <a:latin typeface="+mn-lt"/>
                <a:ea typeface="+mn-ea"/>
                <a:cs typeface="+mn-cs"/>
              </a:rPr>
              <a:t>Provide Great Careers</a:t>
            </a:r>
            <a:endParaRPr lang="en-GB" sz="1200" b="0" strike="noStrike" spc="-1" dirty="0" smtClean="0">
              <a:solidFill>
                <a:srgbClr val="000000"/>
              </a:solidFill>
              <a:uFill>
                <a:solidFill>
                  <a:srgbClr val="FFFFFF"/>
                </a:solidFill>
              </a:uFill>
              <a:latin typeface="Arial"/>
            </a:endParaRPr>
          </a:p>
        </p:txBody>
      </p:sp>
    </p:spTree>
    <p:extLst>
      <p:ext uri="{BB962C8B-B14F-4D97-AF65-F5344CB8AC3E}">
        <p14:creationId xmlns:p14="http://schemas.microsoft.com/office/powerpoint/2010/main" val="312216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 name="PlaceHolder 1"/>
          <p:cNvSpPr>
            <a:spLocks noGrp="1"/>
          </p:cNvSpPr>
          <p:nvPr>
            <p:ph type="body"/>
          </p:nvPr>
        </p:nvSpPr>
        <p:spPr>
          <a:xfrm>
            <a:off x="685800" y="4343400"/>
            <a:ext cx="5485320" cy="4113720"/>
          </a:xfrm>
          <a:prstGeom prst="rect">
            <a:avLst/>
          </a:prstGeom>
        </p:spPr>
        <p:txBody>
          <a:bodyPr lIns="0" tIns="91440" rIns="0" bIns="91440"/>
          <a:lstStyle/>
          <a:p>
            <a:pPr marL="216000" indent="-215280">
              <a:lnSpc>
                <a:spcPct val="115000"/>
              </a:lnSpc>
            </a:pPr>
            <a:r>
              <a:rPr lang="en-US" sz="1200" b="0" strike="noStrike" spc="-1" dirty="0" smtClean="0">
                <a:solidFill>
                  <a:srgbClr val="000000"/>
                </a:solidFill>
                <a:uFill>
                  <a:solidFill>
                    <a:srgbClr val="FFFFFF"/>
                  </a:solidFill>
                </a:uFill>
                <a:latin typeface="Arial"/>
              </a:rPr>
              <a:t>You might recognize this from a few moments ago….and if</a:t>
            </a:r>
            <a:r>
              <a:rPr lang="en-US" sz="1200" b="0" strike="noStrike" spc="-1" baseline="0" dirty="0" smtClean="0">
                <a:solidFill>
                  <a:srgbClr val="000000"/>
                </a:solidFill>
                <a:uFill>
                  <a:solidFill>
                    <a:srgbClr val="FFFFFF"/>
                  </a:solidFill>
                </a:uFill>
                <a:latin typeface="Arial"/>
              </a:rPr>
              <a:t> you’re familiar with NLP.  I’ve adapted it from self to a collective, and for my needs</a:t>
            </a:r>
          </a:p>
          <a:p>
            <a:pPr marL="216000" indent="-215280">
              <a:lnSpc>
                <a:spcPct val="115000"/>
              </a:lnSpc>
            </a:pPr>
            <a:endParaRPr lang="en-US" sz="1200" b="0" strike="noStrike" spc="-1" baseline="0" dirty="0" smtClean="0">
              <a:solidFill>
                <a:srgbClr val="000000"/>
              </a:solidFill>
              <a:uFill>
                <a:solidFill>
                  <a:srgbClr val="FFFFFF"/>
                </a:solidFill>
              </a:uFill>
              <a:latin typeface="Arial"/>
            </a:endParaRPr>
          </a:p>
          <a:p>
            <a:pPr marL="216000" indent="-215280">
              <a:lnSpc>
                <a:spcPct val="115000"/>
              </a:lnSpc>
            </a:pPr>
            <a:r>
              <a:rPr lang="en-US" sz="1200" b="0" strike="noStrike" spc="-1" baseline="0" dirty="0" err="1" smtClean="0">
                <a:solidFill>
                  <a:srgbClr val="000000"/>
                </a:solidFill>
                <a:uFill>
                  <a:solidFill>
                    <a:srgbClr val="FFFFFF"/>
                  </a:solidFill>
                </a:uFill>
                <a:latin typeface="Arial"/>
              </a:rPr>
              <a:t>Summarise</a:t>
            </a:r>
            <a:r>
              <a:rPr lang="en-US" sz="1200" b="0" strike="noStrike" spc="-1" baseline="0" dirty="0" smtClean="0">
                <a:solidFill>
                  <a:srgbClr val="000000"/>
                </a:solidFill>
                <a:uFill>
                  <a:solidFill>
                    <a:srgbClr val="FFFFFF"/>
                  </a:solidFill>
                </a:uFill>
                <a:latin typeface="Arial"/>
              </a:rPr>
              <a:t> the foundation, work up</a:t>
            </a:r>
          </a:p>
          <a:p>
            <a:pPr marL="216000" indent="-215280">
              <a:lnSpc>
                <a:spcPct val="115000"/>
              </a:lnSpc>
            </a:pPr>
            <a:endParaRPr lang="en-US" sz="1200" b="0" strike="noStrike" spc="-1" baseline="0" dirty="0" smtClean="0">
              <a:solidFill>
                <a:srgbClr val="000000"/>
              </a:solidFill>
              <a:uFill>
                <a:solidFill>
                  <a:srgbClr val="FFFFFF"/>
                </a:solidFill>
              </a:uFill>
              <a:latin typeface="Arial"/>
            </a:endParaRPr>
          </a:p>
          <a:p>
            <a:pPr marL="216000" indent="-215280">
              <a:lnSpc>
                <a:spcPct val="115000"/>
              </a:lnSpc>
            </a:pPr>
            <a:r>
              <a:rPr lang="en-GB" sz="1200" b="0" strike="noStrike" spc="-1" dirty="0" smtClean="0">
                <a:solidFill>
                  <a:srgbClr val="000000"/>
                </a:solidFill>
                <a:uFill>
                  <a:solidFill>
                    <a:srgbClr val="FFFFFF"/>
                  </a:solidFill>
                </a:uFill>
                <a:latin typeface="+mn-lt"/>
              </a:rPr>
              <a:t>Capabilities</a:t>
            </a:r>
            <a:r>
              <a:rPr lang="en-GB" sz="1200" b="0" strike="noStrike" spc="-1" baseline="0" dirty="0" smtClean="0">
                <a:solidFill>
                  <a:srgbClr val="000000"/>
                </a:solidFill>
                <a:uFill>
                  <a:solidFill>
                    <a:srgbClr val="FFFFFF"/>
                  </a:solidFill>
                </a:uFill>
                <a:latin typeface="+mn-lt"/>
              </a:rPr>
              <a:t> - </a:t>
            </a:r>
            <a:r>
              <a:rPr lang="en-GB" sz="1200" b="0" strike="noStrike" spc="-1" dirty="0" smtClean="0">
                <a:solidFill>
                  <a:srgbClr val="000000"/>
                </a:solidFill>
                <a:uFill>
                  <a:solidFill>
                    <a:srgbClr val="FFFFFF"/>
                  </a:solidFill>
                </a:uFill>
                <a:latin typeface="+mn-lt"/>
              </a:rPr>
              <a:t>The knowledge, skills and experience we can draw upon, both technical and interpersonal</a:t>
            </a:r>
          </a:p>
          <a:p>
            <a:pPr marL="216000" indent="-215280">
              <a:lnSpc>
                <a:spcPct val="115000"/>
              </a:lnSpc>
            </a:pPr>
            <a:r>
              <a:rPr lang="en-GB" sz="1200" b="0" strike="noStrike" spc="-1" dirty="0" smtClean="0">
                <a:solidFill>
                  <a:srgbClr val="000000"/>
                </a:solidFill>
                <a:uFill>
                  <a:solidFill>
                    <a:srgbClr val="FFFFFF"/>
                  </a:solidFill>
                </a:uFill>
                <a:latin typeface="+mn-lt"/>
              </a:rPr>
              <a:t>Behaviours</a:t>
            </a:r>
            <a:r>
              <a:rPr lang="en-GB" sz="1200" b="0" strike="noStrike" spc="-1" baseline="0" dirty="0" smtClean="0">
                <a:solidFill>
                  <a:srgbClr val="000000"/>
                </a:solidFill>
                <a:uFill>
                  <a:solidFill>
                    <a:srgbClr val="FFFFFF"/>
                  </a:solidFill>
                </a:uFill>
                <a:latin typeface="+mn-lt"/>
              </a:rPr>
              <a:t> - </a:t>
            </a:r>
            <a:r>
              <a:rPr lang="en-GB" sz="1200" b="0" strike="noStrike" spc="-1" dirty="0" smtClean="0">
                <a:solidFill>
                  <a:srgbClr val="000000"/>
                </a:solidFill>
                <a:uFill>
                  <a:solidFill>
                    <a:srgbClr val="FFFFFF"/>
                  </a:solidFill>
                </a:uFill>
                <a:latin typeface="+mn-lt"/>
              </a:rPr>
              <a:t>How we conduct ourselves.</a:t>
            </a:r>
          </a:p>
          <a:p>
            <a:pPr marL="216000" indent="-215280">
              <a:lnSpc>
                <a:spcPct val="115000"/>
              </a:lnSpc>
            </a:pPr>
            <a:r>
              <a:rPr lang="en-GB" sz="1200" b="0" strike="noStrike" spc="-1" dirty="0" smtClean="0">
                <a:solidFill>
                  <a:srgbClr val="000000"/>
                </a:solidFill>
                <a:uFill>
                  <a:solidFill>
                    <a:srgbClr val="FFFFFF"/>
                  </a:solidFill>
                </a:uFill>
                <a:latin typeface="+mn-lt"/>
              </a:rPr>
              <a:t> - How we utilise our own &amp; our teams capabilities to: Continually increase the flow of real value to the business</a:t>
            </a:r>
          </a:p>
          <a:p>
            <a:pPr marL="216000" indent="-215280">
              <a:lnSpc>
                <a:spcPct val="115000"/>
              </a:lnSpc>
            </a:pPr>
            <a:endParaRPr lang="en-GB" sz="1200" b="0" strike="noStrike" spc="-1" dirty="0" smtClean="0">
              <a:solidFill>
                <a:srgbClr val="000000"/>
              </a:solidFill>
              <a:uFill>
                <a:solidFill>
                  <a:srgbClr val="FFFFFF"/>
                </a:solidFill>
              </a:uFill>
              <a:latin typeface="+mn-lt"/>
            </a:endParaRPr>
          </a:p>
          <a:p>
            <a:pPr marL="216000" indent="-215280">
              <a:lnSpc>
                <a:spcPct val="115000"/>
              </a:lnSpc>
            </a:pPr>
            <a:r>
              <a:rPr lang="en-GB" sz="1200" b="0" strike="noStrike" spc="-1" dirty="0" smtClean="0">
                <a:solidFill>
                  <a:srgbClr val="000000"/>
                </a:solidFill>
                <a:uFill>
                  <a:solidFill>
                    <a:srgbClr val="FFFFFF"/>
                  </a:solidFill>
                </a:uFill>
                <a:latin typeface="+mn-lt"/>
              </a:rPr>
              <a:t>Behaviour is heavily influenced by levels of motivation.</a:t>
            </a:r>
          </a:p>
          <a:p>
            <a:pPr marL="216000" indent="-215280">
              <a:lnSpc>
                <a:spcPct val="115000"/>
              </a:lnSpc>
            </a:pPr>
            <a:endParaRPr lang="en-US" sz="12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636779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 name="PlaceHolder 1"/>
          <p:cNvSpPr>
            <a:spLocks noGrp="1"/>
          </p:cNvSpPr>
          <p:nvPr>
            <p:ph type="body"/>
          </p:nvPr>
        </p:nvSpPr>
        <p:spPr>
          <a:xfrm>
            <a:off x="685800" y="4343400"/>
            <a:ext cx="5485320" cy="4113720"/>
          </a:xfrm>
          <a:prstGeom prst="rect">
            <a:avLst/>
          </a:prstGeom>
        </p:spPr>
        <p:txBody>
          <a:bodyPr lIns="0" tIns="91440" rIns="0" bIns="91440"/>
          <a:lstStyle/>
          <a:p>
            <a:pPr marL="216000" indent="-215280">
              <a:lnSpc>
                <a:spcPct val="115000"/>
              </a:lnSpc>
            </a:pPr>
            <a:r>
              <a:rPr lang="en-GB" sz="1200" b="0" strike="noStrike" spc="-1" dirty="0" smtClean="0">
                <a:solidFill>
                  <a:srgbClr val="000000"/>
                </a:solidFill>
                <a:uFill>
                  <a:solidFill>
                    <a:srgbClr val="FFFFFF"/>
                  </a:solidFill>
                </a:uFill>
                <a:latin typeface="+mn-lt"/>
              </a:rPr>
              <a:t>Dive</a:t>
            </a:r>
            <a:r>
              <a:rPr lang="en-GB" sz="1200" b="0" strike="noStrike" spc="-1" baseline="0" dirty="0" smtClean="0">
                <a:solidFill>
                  <a:srgbClr val="000000"/>
                </a:solidFill>
                <a:uFill>
                  <a:solidFill>
                    <a:srgbClr val="FFFFFF"/>
                  </a:solidFill>
                </a:uFill>
                <a:latin typeface="+mn-lt"/>
              </a:rPr>
              <a:t> into this layer:</a:t>
            </a:r>
          </a:p>
          <a:p>
            <a:pPr marL="216000" indent="-215280">
              <a:lnSpc>
                <a:spcPct val="115000"/>
              </a:lnSpc>
            </a:pPr>
            <a:endParaRPr lang="en-GB" sz="1200" b="0" strike="noStrike" spc="-1" baseline="0" dirty="0" smtClean="0">
              <a:solidFill>
                <a:srgbClr val="000000"/>
              </a:solidFill>
              <a:uFill>
                <a:solidFill>
                  <a:srgbClr val="FFFFFF"/>
                </a:solidFill>
              </a:uFill>
              <a:latin typeface="+mn-lt"/>
            </a:endParaRPr>
          </a:p>
          <a:p>
            <a:pPr marL="216000" indent="-215280">
              <a:lnSpc>
                <a:spcPct val="115000"/>
              </a:lnSpc>
            </a:pPr>
            <a:r>
              <a:rPr lang="en-GB" sz="1200" b="0" strike="noStrike" spc="-1" baseline="0" dirty="0" smtClean="0">
                <a:solidFill>
                  <a:srgbClr val="000000"/>
                </a:solidFill>
                <a:uFill>
                  <a:solidFill>
                    <a:srgbClr val="FFFFFF"/>
                  </a:solidFill>
                </a:uFill>
                <a:latin typeface="+mn-lt"/>
              </a:rPr>
              <a:t>Skill &amp; Will</a:t>
            </a:r>
          </a:p>
          <a:p>
            <a:pPr marL="216000" indent="-215280">
              <a:lnSpc>
                <a:spcPct val="115000"/>
              </a:lnSpc>
            </a:pPr>
            <a:endParaRPr lang="en-GB" sz="1200" b="0" strike="noStrike" spc="-1" baseline="0" dirty="0" smtClean="0">
              <a:solidFill>
                <a:srgbClr val="000000"/>
              </a:solidFill>
              <a:uFill>
                <a:solidFill>
                  <a:srgbClr val="FFFFFF"/>
                </a:solidFill>
              </a:uFill>
              <a:latin typeface="+mn-lt"/>
            </a:endParaRPr>
          </a:p>
          <a:p>
            <a:pPr marL="216000" indent="-215280">
              <a:lnSpc>
                <a:spcPct val="115000"/>
              </a:lnSpc>
            </a:pPr>
            <a:r>
              <a:rPr lang="en-GB" sz="1200" b="0" strike="noStrike" spc="-1" baseline="0" dirty="0" smtClean="0">
                <a:solidFill>
                  <a:srgbClr val="000000"/>
                </a:solidFill>
                <a:uFill>
                  <a:solidFill>
                    <a:srgbClr val="FFFFFF"/>
                  </a:solidFill>
                </a:uFill>
                <a:latin typeface="+mn-lt"/>
              </a:rPr>
              <a:t>..and a DevOps setup plays a part in all of these.</a:t>
            </a:r>
            <a:endParaRPr lang="en-GB" sz="1200" b="0" strike="noStrike" spc="-1" dirty="0" smtClean="0">
              <a:solidFill>
                <a:srgbClr val="000000"/>
              </a:solidFill>
              <a:uFill>
                <a:solidFill>
                  <a:srgbClr val="FFFFFF"/>
                </a:solidFill>
              </a:uFill>
              <a:latin typeface="+mn-lt"/>
            </a:endParaRPr>
          </a:p>
          <a:p>
            <a:pPr marL="216000" indent="-215280">
              <a:lnSpc>
                <a:spcPct val="115000"/>
              </a:lnSpc>
            </a:pPr>
            <a:endParaRPr lang="en-GB" sz="1200" b="0" strike="noStrike" spc="-1" dirty="0" smtClean="0">
              <a:solidFill>
                <a:srgbClr val="000000"/>
              </a:solidFill>
              <a:uFill>
                <a:solidFill>
                  <a:srgbClr val="FFFFFF"/>
                </a:solidFill>
              </a:uFill>
              <a:latin typeface="+mn-lt"/>
            </a:endParaRPr>
          </a:p>
        </p:txBody>
      </p:sp>
    </p:spTree>
    <p:extLst>
      <p:ext uri="{BB962C8B-B14F-4D97-AF65-F5344CB8AC3E}">
        <p14:creationId xmlns:p14="http://schemas.microsoft.com/office/powerpoint/2010/main" val="3484853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pPr>
              <a:lnSpc>
                <a:spcPct val="100000"/>
              </a:lnSpc>
            </a:pPr>
            <a:r>
              <a:rPr lang="en-US" sz="1200" b="0" u="sng" strike="noStrike" spc="-1" dirty="0" smtClean="0">
                <a:solidFill>
                  <a:srgbClr val="ADADAD"/>
                </a:solidFill>
                <a:uFill>
                  <a:solidFill>
                    <a:srgbClr val="FFFFFF"/>
                  </a:solidFill>
                </a:uFill>
                <a:latin typeface="+mn-lt"/>
                <a:ea typeface="Arial"/>
              </a:rPr>
              <a:t>To</a:t>
            </a:r>
            <a:r>
              <a:rPr lang="en-US" sz="1200" b="0" u="sng" strike="noStrike" spc="-1" baseline="0" dirty="0" smtClean="0">
                <a:solidFill>
                  <a:srgbClr val="ADADAD"/>
                </a:solidFill>
                <a:uFill>
                  <a:solidFill>
                    <a:srgbClr val="FFFFFF"/>
                  </a:solidFill>
                </a:uFill>
                <a:latin typeface="+mn-lt"/>
                <a:ea typeface="Arial"/>
              </a:rPr>
              <a:t> Autonomy and Beyond</a:t>
            </a:r>
            <a:r>
              <a:rPr lang="en-US" sz="1200" b="0" u="none" strike="noStrike" spc="-1" baseline="0" dirty="0" smtClean="0">
                <a:solidFill>
                  <a:srgbClr val="ADADAD"/>
                </a:solidFill>
                <a:uFill>
                  <a:solidFill>
                    <a:srgbClr val="FFFFFF"/>
                  </a:solidFill>
                </a:uFill>
                <a:latin typeface="+mn-lt"/>
                <a:ea typeface="Arial"/>
              </a:rPr>
              <a:t>  -so what does that mean?</a:t>
            </a:r>
          </a:p>
          <a:p>
            <a:pPr>
              <a:lnSpc>
                <a:spcPct val="100000"/>
              </a:lnSpc>
            </a:pPr>
            <a:endParaRPr lang="en-US" sz="1200" b="0" u="none" strike="noStrike" spc="-1" baseline="0" dirty="0" smtClean="0">
              <a:solidFill>
                <a:srgbClr val="ADADAD"/>
              </a:solidFill>
              <a:uFill>
                <a:solidFill>
                  <a:srgbClr val="FFFFFF"/>
                </a:solidFill>
              </a:uFill>
              <a:latin typeface="+mn-lt"/>
              <a:ea typeface="Arial"/>
            </a:endParaRPr>
          </a:p>
          <a:p>
            <a:pPr>
              <a:lnSpc>
                <a:spcPct val="100000"/>
              </a:lnSpc>
            </a:pPr>
            <a:r>
              <a:rPr lang="en-US" sz="1200" b="0" u="none" strike="noStrike" spc="-1" baseline="0" dirty="0" smtClean="0">
                <a:solidFill>
                  <a:srgbClr val="ADADAD"/>
                </a:solidFill>
                <a:uFill>
                  <a:solidFill>
                    <a:srgbClr val="FFFFFF"/>
                  </a:solidFill>
                </a:uFill>
                <a:latin typeface="+mn-lt"/>
                <a:ea typeface="Arial"/>
              </a:rPr>
              <a:t>In Truth, I was asked to talk and I said ‘No’.  Then after a few days, and after reading some </a:t>
            </a:r>
            <a:r>
              <a:rPr lang="en-US" sz="1200" b="0" i="1" u="none" strike="noStrike" spc="-1" baseline="0" dirty="0" smtClean="0">
                <a:solidFill>
                  <a:srgbClr val="ADADAD"/>
                </a:solidFill>
                <a:uFill>
                  <a:solidFill>
                    <a:srgbClr val="FFFFFF"/>
                  </a:solidFill>
                </a:uFill>
                <a:latin typeface="+mn-lt"/>
                <a:ea typeface="Arial"/>
              </a:rPr>
              <a:t>interesting </a:t>
            </a:r>
            <a:r>
              <a:rPr lang="en-US" sz="1200" b="0" i="0" u="none" strike="noStrike" spc="-1" baseline="0" dirty="0" smtClean="0">
                <a:solidFill>
                  <a:srgbClr val="ADADAD"/>
                </a:solidFill>
                <a:uFill>
                  <a:solidFill>
                    <a:srgbClr val="FFFFFF"/>
                  </a:solidFill>
                </a:uFill>
                <a:latin typeface="+mn-lt"/>
                <a:ea typeface="Arial"/>
              </a:rPr>
              <a:t>LinkedIn discussions,</a:t>
            </a:r>
            <a:r>
              <a:rPr lang="en-US" sz="1200" b="0" u="none" strike="noStrike" spc="-1" baseline="0" dirty="0" smtClean="0">
                <a:solidFill>
                  <a:srgbClr val="ADADAD"/>
                </a:solidFill>
                <a:uFill>
                  <a:solidFill>
                    <a:srgbClr val="FFFFFF"/>
                  </a:solidFill>
                </a:uFill>
                <a:latin typeface="+mn-lt"/>
                <a:ea typeface="Arial"/>
              </a:rPr>
              <a:t> I felt a bit selfish not stepping up.</a:t>
            </a:r>
          </a:p>
          <a:p>
            <a:pPr>
              <a:lnSpc>
                <a:spcPct val="100000"/>
              </a:lnSpc>
            </a:pPr>
            <a:r>
              <a:rPr lang="en-US" sz="1200" b="0" u="none" strike="noStrike" spc="-1" baseline="0" dirty="0" smtClean="0">
                <a:solidFill>
                  <a:srgbClr val="ADADAD"/>
                </a:solidFill>
                <a:uFill>
                  <a:solidFill>
                    <a:srgbClr val="FFFFFF"/>
                  </a:solidFill>
                </a:uFill>
                <a:latin typeface="+mn-lt"/>
                <a:ea typeface="Arial"/>
              </a:rPr>
              <a:t>So I got introduced to Gene Kim and took him through what I was thinking of talking about, expecting him to say “Thanks but No Thanks”…but he didn’t!</a:t>
            </a:r>
          </a:p>
          <a:p>
            <a:pPr>
              <a:lnSpc>
                <a:spcPct val="100000"/>
              </a:lnSpc>
            </a:pPr>
            <a:endParaRPr lang="en-US" sz="1200" b="0" u="none" strike="noStrike" spc="-1" baseline="0" dirty="0" smtClean="0">
              <a:solidFill>
                <a:srgbClr val="ADADAD"/>
              </a:solidFill>
              <a:uFill>
                <a:solidFill>
                  <a:srgbClr val="FFFFFF"/>
                </a:solidFill>
              </a:uFill>
              <a:latin typeface="+mn-lt"/>
              <a:ea typeface="Arial"/>
            </a:endParaRPr>
          </a:p>
          <a:p>
            <a:pPr>
              <a:lnSpc>
                <a:spcPct val="100000"/>
              </a:lnSpc>
            </a:pPr>
            <a:r>
              <a:rPr lang="en-US" sz="1200" b="0" u="none" strike="noStrike" spc="-1" baseline="0" dirty="0" smtClean="0">
                <a:solidFill>
                  <a:srgbClr val="ADADAD"/>
                </a:solidFill>
                <a:uFill>
                  <a:solidFill>
                    <a:srgbClr val="FFFFFF"/>
                  </a:solidFill>
                </a:uFill>
                <a:latin typeface="+mn-lt"/>
                <a:ea typeface="Arial"/>
              </a:rPr>
              <a:t>And then I was chased up for a title…</a:t>
            </a:r>
            <a:r>
              <a:rPr lang="en-US" sz="1200" b="0" u="none" strike="noStrike" spc="-1" baseline="0" dirty="0" err="1" smtClean="0">
                <a:solidFill>
                  <a:srgbClr val="ADADAD"/>
                </a:solidFill>
                <a:uFill>
                  <a:solidFill>
                    <a:srgbClr val="FFFFFF"/>
                  </a:solidFill>
                </a:uFill>
                <a:latin typeface="+mn-lt"/>
                <a:ea typeface="Arial"/>
              </a:rPr>
              <a:t>Crikey</a:t>
            </a:r>
            <a:r>
              <a:rPr lang="en-US" sz="1200" b="0" u="none" strike="noStrike" spc="-1" baseline="0" dirty="0" smtClean="0">
                <a:solidFill>
                  <a:srgbClr val="ADADAD"/>
                </a:solidFill>
                <a:uFill>
                  <a:solidFill>
                    <a:srgbClr val="FFFFFF"/>
                  </a:solidFill>
                </a:uFill>
                <a:latin typeface="+mn-lt"/>
                <a:ea typeface="Arial"/>
              </a:rPr>
              <a:t>, I’ve only just thought about what I might say.</a:t>
            </a:r>
          </a:p>
          <a:p>
            <a:pPr>
              <a:lnSpc>
                <a:spcPct val="100000"/>
              </a:lnSpc>
            </a:pPr>
            <a:r>
              <a:rPr lang="en-US" sz="1200" b="0" u="none" strike="noStrike" spc="-1" baseline="0" dirty="0" smtClean="0">
                <a:solidFill>
                  <a:srgbClr val="ADADAD"/>
                </a:solidFill>
                <a:uFill>
                  <a:solidFill>
                    <a:srgbClr val="FFFFFF"/>
                  </a:solidFill>
                </a:uFill>
                <a:latin typeface="+mn-lt"/>
                <a:ea typeface="Arial"/>
              </a:rPr>
              <a:t>Standing on the train platform, early one sunny morning this title came to me.  A crucial aspect of how I try to manage is to provide the right </a:t>
            </a:r>
            <a:r>
              <a:rPr lang="en-US" sz="1200" b="0" u="none" strike="noStrike" spc="-1" baseline="0" dirty="0" err="1" smtClean="0">
                <a:solidFill>
                  <a:srgbClr val="ADADAD"/>
                </a:solidFill>
                <a:uFill>
                  <a:solidFill>
                    <a:srgbClr val="FFFFFF"/>
                  </a:solidFill>
                </a:uFill>
                <a:latin typeface="+mn-lt"/>
                <a:ea typeface="Arial"/>
              </a:rPr>
              <a:t>env</a:t>
            </a:r>
            <a:r>
              <a:rPr lang="en-US" sz="1200" b="0" u="none" strike="noStrike" spc="-1" baseline="0" dirty="0" smtClean="0">
                <a:solidFill>
                  <a:srgbClr val="ADADAD"/>
                </a:solidFill>
                <a:uFill>
                  <a:solidFill>
                    <a:srgbClr val="FFFFFF"/>
                  </a:solidFill>
                </a:uFill>
                <a:latin typeface="+mn-lt"/>
                <a:ea typeface="Arial"/>
              </a:rPr>
              <a:t>. for </a:t>
            </a:r>
            <a:r>
              <a:rPr lang="en-US" sz="1200" b="0" i="1" u="none" strike="noStrike" spc="-1" baseline="0" dirty="0" smtClean="0">
                <a:solidFill>
                  <a:srgbClr val="ADADAD"/>
                </a:solidFill>
                <a:uFill>
                  <a:solidFill>
                    <a:srgbClr val="FFFFFF"/>
                  </a:solidFill>
                </a:uFill>
                <a:latin typeface="+mn-lt"/>
                <a:ea typeface="Arial"/>
              </a:rPr>
              <a:t>Ownership </a:t>
            </a:r>
            <a:r>
              <a:rPr lang="en-US" sz="1200" b="0" i="1" u="none" strike="noStrike" spc="-1" baseline="0" dirty="0" err="1" smtClean="0">
                <a:solidFill>
                  <a:srgbClr val="ADADAD"/>
                </a:solidFill>
                <a:uFill>
                  <a:solidFill>
                    <a:srgbClr val="FFFFFF"/>
                  </a:solidFill>
                </a:uFill>
                <a:latin typeface="+mn-lt"/>
                <a:ea typeface="Arial"/>
              </a:rPr>
              <a:t>Behaviour</a:t>
            </a:r>
            <a:endParaRPr lang="en-US" sz="1200" b="0" i="0" u="none" strike="noStrike" spc="-1" baseline="0" dirty="0" smtClean="0">
              <a:solidFill>
                <a:srgbClr val="ADADAD"/>
              </a:solidFill>
              <a:uFill>
                <a:solidFill>
                  <a:srgbClr val="FFFFFF"/>
                </a:solidFill>
              </a:uFill>
              <a:latin typeface="+mn-lt"/>
              <a:ea typeface="Arial"/>
            </a:endParaRPr>
          </a:p>
          <a:p>
            <a:pPr>
              <a:lnSpc>
                <a:spcPct val="100000"/>
              </a:lnSpc>
            </a:pPr>
            <a:r>
              <a:rPr lang="en-US" sz="1200" b="0" i="0" u="none" strike="noStrike" spc="-1" baseline="0" dirty="0" smtClean="0">
                <a:solidFill>
                  <a:srgbClr val="ADADAD"/>
                </a:solidFill>
                <a:uFill>
                  <a:solidFill>
                    <a:srgbClr val="FFFFFF"/>
                  </a:solidFill>
                </a:uFill>
                <a:latin typeface="+mn-lt"/>
                <a:ea typeface="Arial"/>
              </a:rPr>
              <a:t>to flourish.  </a:t>
            </a:r>
            <a:r>
              <a:rPr lang="en-US" sz="1200" b="1" i="0" u="none" strike="noStrike" spc="-1" baseline="0" dirty="0" smtClean="0">
                <a:solidFill>
                  <a:srgbClr val="ADADAD"/>
                </a:solidFill>
                <a:uFill>
                  <a:solidFill>
                    <a:srgbClr val="FFFFFF"/>
                  </a:solidFill>
                </a:uFill>
                <a:latin typeface="+mn-lt"/>
                <a:ea typeface="Arial"/>
              </a:rPr>
              <a:t>Autonomy</a:t>
            </a:r>
            <a:r>
              <a:rPr lang="en-US" sz="1200" b="0" i="0" u="none" strike="noStrike" spc="-1" baseline="0" dirty="0" smtClean="0">
                <a:solidFill>
                  <a:srgbClr val="ADADAD"/>
                </a:solidFill>
                <a:uFill>
                  <a:solidFill>
                    <a:srgbClr val="FFFFFF"/>
                  </a:solidFill>
                </a:uFill>
                <a:latin typeface="+mn-lt"/>
                <a:ea typeface="Arial"/>
              </a:rPr>
              <a:t> and </a:t>
            </a:r>
            <a:r>
              <a:rPr lang="en-US" sz="1200" b="1" i="0" u="none" strike="noStrike" spc="-1" baseline="0" dirty="0" smtClean="0">
                <a:solidFill>
                  <a:srgbClr val="ADADAD"/>
                </a:solidFill>
                <a:uFill>
                  <a:solidFill>
                    <a:srgbClr val="FFFFFF"/>
                  </a:solidFill>
                </a:uFill>
                <a:latin typeface="+mn-lt"/>
                <a:ea typeface="Arial"/>
              </a:rPr>
              <a:t>self sufficiency </a:t>
            </a:r>
            <a:r>
              <a:rPr lang="en-US" sz="1200" b="0" i="0" u="none" strike="noStrike" spc="-1" baseline="0" dirty="0" smtClean="0">
                <a:solidFill>
                  <a:srgbClr val="ADADAD"/>
                </a:solidFill>
                <a:uFill>
                  <a:solidFill>
                    <a:srgbClr val="FFFFFF"/>
                  </a:solidFill>
                </a:uFill>
                <a:latin typeface="+mn-lt"/>
                <a:ea typeface="Arial"/>
              </a:rPr>
              <a:t>are a vital ingredient to this…and the </a:t>
            </a:r>
            <a:r>
              <a:rPr lang="en-US" sz="1200" b="1" i="0" u="none" strike="noStrike" spc="-1" baseline="0" dirty="0" smtClean="0">
                <a:solidFill>
                  <a:srgbClr val="ADADAD"/>
                </a:solidFill>
                <a:uFill>
                  <a:solidFill>
                    <a:srgbClr val="FFFFFF"/>
                  </a:solidFill>
                </a:uFill>
                <a:latin typeface="+mn-lt"/>
                <a:ea typeface="Arial"/>
              </a:rPr>
              <a:t>DevOps mindset </a:t>
            </a:r>
            <a:r>
              <a:rPr lang="en-US" sz="1200" b="0" i="0" u="none" strike="noStrike" spc="-1" baseline="0" dirty="0" smtClean="0">
                <a:solidFill>
                  <a:srgbClr val="ADADAD"/>
                </a:solidFill>
                <a:uFill>
                  <a:solidFill>
                    <a:srgbClr val="FFFFFF"/>
                  </a:solidFill>
                </a:uFill>
                <a:latin typeface="+mn-lt"/>
                <a:ea typeface="Arial"/>
              </a:rPr>
              <a:t>compliments this nicely.</a:t>
            </a:r>
          </a:p>
          <a:p>
            <a:pPr>
              <a:lnSpc>
                <a:spcPct val="100000"/>
              </a:lnSpc>
            </a:pPr>
            <a:endParaRPr lang="en-US" sz="1200" b="0" u="sng" strike="noStrike" spc="-1" baseline="0" dirty="0" smtClean="0">
              <a:solidFill>
                <a:srgbClr val="ADADAD"/>
              </a:solidFill>
              <a:uFill>
                <a:solidFill>
                  <a:srgbClr val="FFFFFF"/>
                </a:solidFill>
              </a:uFill>
              <a:latin typeface="+mn-lt"/>
              <a:ea typeface="Arial"/>
            </a:endParaRPr>
          </a:p>
          <a:p>
            <a:pPr>
              <a:lnSpc>
                <a:spcPct val="100000"/>
              </a:lnSpc>
            </a:pPr>
            <a:endParaRPr lang="en-US" sz="1200" b="0" u="sng" strike="noStrike" spc="-1" baseline="0" dirty="0" smtClean="0">
              <a:solidFill>
                <a:srgbClr val="ADADAD"/>
              </a:solidFill>
              <a:uFill>
                <a:solidFill>
                  <a:srgbClr val="FFFFFF"/>
                </a:solidFill>
              </a:uFill>
              <a:latin typeface="+mn-lt"/>
              <a:ea typeface="Arial"/>
            </a:endParaRPr>
          </a:p>
          <a:p>
            <a:pPr>
              <a:lnSpc>
                <a:spcPct val="100000"/>
              </a:lnSpc>
            </a:pPr>
            <a:r>
              <a:rPr lang="en-US" sz="1200" b="0" u="sng" strike="noStrike" spc="-1" dirty="0" smtClean="0">
                <a:solidFill>
                  <a:srgbClr val="ADADAD"/>
                </a:solidFill>
                <a:uFill>
                  <a:solidFill>
                    <a:srgbClr val="FFFFFF"/>
                  </a:solidFill>
                </a:uFill>
                <a:latin typeface="+mn-lt"/>
                <a:ea typeface="Arial"/>
              </a:rPr>
              <a:t>What are we going to talk about today?</a:t>
            </a:r>
            <a:endParaRPr lang="en-US" sz="1200" b="0" strike="noStrike" spc="-1" dirty="0" smtClean="0">
              <a:solidFill>
                <a:srgbClr val="FFFFFF"/>
              </a:solidFill>
              <a:uFill>
                <a:solidFill>
                  <a:srgbClr val="FFFFFF"/>
                </a:solidFill>
              </a:uFill>
              <a:latin typeface="+mn-lt"/>
            </a:endParaRPr>
          </a:p>
          <a:p>
            <a:pPr marL="171450" indent="-171450">
              <a:lnSpc>
                <a:spcPct val="100000"/>
              </a:lnSpc>
              <a:buFont typeface="Arial" panose="020B0604020202020204" pitchFamily="34" charset="0"/>
              <a:buChar char="•"/>
            </a:pPr>
            <a:r>
              <a:rPr lang="en-US" sz="1200" b="0" strike="noStrike" spc="-1" dirty="0" smtClean="0">
                <a:solidFill>
                  <a:srgbClr val="ADADAD"/>
                </a:solidFill>
                <a:uFill>
                  <a:solidFill>
                    <a:srgbClr val="FFFFFF"/>
                  </a:solidFill>
                </a:uFill>
                <a:latin typeface="+mn-lt"/>
                <a:ea typeface="Arial"/>
              </a:rPr>
              <a:t>Set the context – Company &amp; Org</a:t>
            </a:r>
          </a:p>
          <a:p>
            <a:pPr marL="171450" indent="-171450">
              <a:lnSpc>
                <a:spcPct val="100000"/>
              </a:lnSpc>
              <a:buFont typeface="Arial" panose="020B0604020202020204" pitchFamily="34" charset="0"/>
              <a:buChar char="•"/>
            </a:pPr>
            <a:r>
              <a:rPr lang="en-GB" sz="1200" b="0" strike="noStrike" spc="-1" dirty="0" smtClean="0">
                <a:solidFill>
                  <a:srgbClr val="ADADAD"/>
                </a:solidFill>
                <a:uFill>
                  <a:solidFill>
                    <a:srgbClr val="FFFFFF"/>
                  </a:solidFill>
                </a:uFill>
                <a:latin typeface="+mn-lt"/>
                <a:ea typeface="Arial"/>
              </a:rPr>
              <a:t>A</a:t>
            </a:r>
            <a:r>
              <a:rPr lang="en-GB" sz="1200" b="0" strike="noStrike" spc="-1" baseline="0" dirty="0" smtClean="0">
                <a:solidFill>
                  <a:srgbClr val="ADADAD"/>
                </a:solidFill>
                <a:uFill>
                  <a:solidFill>
                    <a:srgbClr val="FFFFFF"/>
                  </a:solidFill>
                </a:uFill>
                <a:latin typeface="+mn-lt"/>
                <a:ea typeface="Arial"/>
              </a:rPr>
              <a:t> bit about m</a:t>
            </a:r>
            <a:r>
              <a:rPr lang="en-GB" sz="1200" b="0" strike="noStrike" spc="-1" dirty="0" smtClean="0">
                <a:solidFill>
                  <a:srgbClr val="ADADAD"/>
                </a:solidFill>
                <a:uFill>
                  <a:solidFill>
                    <a:srgbClr val="FFFFFF"/>
                  </a:solidFill>
                </a:uFill>
                <a:latin typeface="+mn-lt"/>
                <a:ea typeface="Arial"/>
              </a:rPr>
              <a:t>e and where I fitted in.</a:t>
            </a:r>
            <a:endParaRPr lang="en-US" sz="1200" b="0" strike="noStrike" spc="-1" dirty="0" smtClean="0">
              <a:solidFill>
                <a:srgbClr val="ADADAD"/>
              </a:solidFill>
              <a:uFill>
                <a:solidFill>
                  <a:srgbClr val="FFFFFF"/>
                </a:solidFill>
              </a:uFill>
              <a:latin typeface="+mn-lt"/>
              <a:ea typeface="Arial"/>
            </a:endParaRPr>
          </a:p>
          <a:p>
            <a:pPr marL="171450" indent="-171450">
              <a:lnSpc>
                <a:spcPct val="100000"/>
              </a:lnSpc>
              <a:buFont typeface="Arial" panose="020B0604020202020204" pitchFamily="34" charset="0"/>
              <a:buChar char="•"/>
            </a:pPr>
            <a:r>
              <a:rPr lang="en-US" sz="1200" b="0" strike="noStrike" spc="-1" dirty="0" smtClean="0">
                <a:solidFill>
                  <a:srgbClr val="ADADAD"/>
                </a:solidFill>
                <a:uFill>
                  <a:solidFill>
                    <a:srgbClr val="FFFFFF"/>
                  </a:solidFill>
                </a:uFill>
                <a:latin typeface="+mn-lt"/>
                <a:ea typeface="Arial"/>
              </a:rPr>
              <a:t>Achieving DevOps from the development side</a:t>
            </a:r>
            <a:endParaRPr lang="en-US" sz="1200" b="0" strike="noStrike" spc="-1" dirty="0" smtClean="0">
              <a:solidFill>
                <a:srgbClr val="FFFFFF"/>
              </a:solidFill>
              <a:uFill>
                <a:solidFill>
                  <a:srgbClr val="FFFFFF"/>
                </a:solidFill>
              </a:uFill>
              <a:latin typeface="+mn-lt"/>
            </a:endParaRPr>
          </a:p>
          <a:p>
            <a:pPr marL="171450" indent="-171450">
              <a:lnSpc>
                <a:spcPct val="100000"/>
              </a:lnSpc>
              <a:buFont typeface="Arial" panose="020B0604020202020204" pitchFamily="34" charset="0"/>
              <a:buChar char="•"/>
            </a:pPr>
            <a:r>
              <a:rPr lang="en-US" sz="1200" b="0" strike="noStrike" spc="-1" dirty="0" smtClean="0">
                <a:solidFill>
                  <a:srgbClr val="ADADAD"/>
                </a:solidFill>
                <a:uFill>
                  <a:solidFill>
                    <a:srgbClr val="FFFFFF"/>
                  </a:solidFill>
                </a:uFill>
                <a:latin typeface="+mn-lt"/>
                <a:ea typeface="Arial"/>
              </a:rPr>
              <a:t>As a senior leader, what do I do now?</a:t>
            </a:r>
          </a:p>
          <a:p>
            <a:pPr marL="171450" indent="-171450">
              <a:lnSpc>
                <a:spcPct val="100000"/>
              </a:lnSpc>
              <a:buFont typeface="Arial" panose="020B0604020202020204" pitchFamily="34" charset="0"/>
              <a:buChar char="•"/>
            </a:pPr>
            <a:r>
              <a:rPr lang="en-US" sz="1200" b="0" strike="noStrike" spc="-1" dirty="0" smtClean="0">
                <a:solidFill>
                  <a:srgbClr val="ADADAD"/>
                </a:solidFill>
                <a:uFill>
                  <a:solidFill>
                    <a:srgbClr val="FFFFFF"/>
                  </a:solidFill>
                </a:uFill>
                <a:latin typeface="+mn-lt"/>
              </a:rPr>
              <a:t>Try to </a:t>
            </a:r>
            <a:r>
              <a:rPr lang="en-US" sz="1200" b="0" strike="noStrike" spc="-1" dirty="0" err="1" smtClean="0">
                <a:solidFill>
                  <a:srgbClr val="ADADAD"/>
                </a:solidFill>
                <a:uFill>
                  <a:solidFill>
                    <a:srgbClr val="FFFFFF"/>
                  </a:solidFill>
                </a:uFill>
                <a:latin typeface="+mn-lt"/>
              </a:rPr>
              <a:t>summarise</a:t>
            </a:r>
            <a:r>
              <a:rPr lang="en-US" sz="1200" b="0" strike="noStrike" spc="-1" dirty="0" smtClean="0">
                <a:solidFill>
                  <a:srgbClr val="ADADAD"/>
                </a:solidFill>
                <a:uFill>
                  <a:solidFill>
                    <a:srgbClr val="FFFFFF"/>
                  </a:solidFill>
                </a:uFill>
                <a:latin typeface="+mn-lt"/>
              </a:rPr>
              <a:t> a few key points</a:t>
            </a:r>
            <a:r>
              <a:rPr lang="en-US" sz="1200" b="0" strike="noStrike" spc="-1" baseline="0" dirty="0" smtClean="0">
                <a:solidFill>
                  <a:srgbClr val="ADADAD"/>
                </a:solidFill>
                <a:uFill>
                  <a:solidFill>
                    <a:srgbClr val="FFFFFF"/>
                  </a:solidFill>
                </a:uFill>
                <a:latin typeface="+mn-lt"/>
              </a:rPr>
              <a:t> to takeaway.</a:t>
            </a:r>
            <a:endParaRPr lang="en-US" sz="1200" b="0" strike="noStrike" spc="-1" dirty="0" smtClean="0">
              <a:solidFill>
                <a:srgbClr val="FFFFFF"/>
              </a:solidFill>
              <a:uFill>
                <a:solidFill>
                  <a:srgbClr val="FFFFFF"/>
                </a:solidFill>
              </a:uFill>
              <a:latin typeface="+mn-lt"/>
            </a:endParaRPr>
          </a:p>
          <a:p>
            <a:endParaRPr lang="en-US" dirty="0"/>
          </a:p>
        </p:txBody>
      </p:sp>
      <p:sp>
        <p:nvSpPr>
          <p:cNvPr id="4" name="Slide Number Placeholder 3"/>
          <p:cNvSpPr>
            <a:spLocks noGrp="1"/>
          </p:cNvSpPr>
          <p:nvPr>
            <p:ph type="sldNum" idx="10"/>
          </p:nvPr>
        </p:nvSpPr>
        <p:spPr/>
        <p:txBody>
          <a:bodyPr/>
          <a:lstStyle/>
          <a:p>
            <a:pPr algn="r"/>
            <a:fld id="{F3F10572-760F-41CC-B161-F1B2605AE218}" type="slidenum">
              <a:rPr lang="en-US" sz="1400" b="0" strike="noStrike" spc="-1" smtClean="0">
                <a:solidFill>
                  <a:srgbClr val="000000"/>
                </a:solidFill>
                <a:uFill>
                  <a:solidFill>
                    <a:srgbClr val="FFFFFF"/>
                  </a:solidFill>
                </a:uFill>
                <a:latin typeface="Times New Roman"/>
              </a:rPr>
              <a:t>2</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21411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 name="PlaceHolder 1"/>
          <p:cNvSpPr>
            <a:spLocks noGrp="1"/>
          </p:cNvSpPr>
          <p:nvPr>
            <p:ph type="body"/>
          </p:nvPr>
        </p:nvSpPr>
        <p:spPr>
          <a:xfrm>
            <a:off x="685800" y="4343400"/>
            <a:ext cx="5485320" cy="4113720"/>
          </a:xfrm>
          <a:prstGeom prst="rect">
            <a:avLst/>
          </a:prstGeom>
        </p:spPr>
        <p:txBody>
          <a:bodyPr lIns="0" tIns="91440" rIns="0" bIns="91440"/>
          <a:lstStyle/>
          <a:p>
            <a:pPr marL="216000" indent="-215280">
              <a:lnSpc>
                <a:spcPct val="115000"/>
              </a:lnSpc>
            </a:pPr>
            <a:r>
              <a:rPr lang="en-GB" sz="1200" b="0" strike="noStrike" spc="-1" dirty="0" smtClean="0">
                <a:solidFill>
                  <a:srgbClr val="000000"/>
                </a:solidFill>
                <a:uFill>
                  <a:solidFill>
                    <a:srgbClr val="FFFFFF"/>
                  </a:solidFill>
                </a:uFill>
                <a:latin typeface="+mn-lt"/>
              </a:rPr>
              <a:t>Dive</a:t>
            </a:r>
            <a:r>
              <a:rPr lang="en-GB" sz="1200" b="0" strike="noStrike" spc="-1" baseline="0" dirty="0" smtClean="0">
                <a:solidFill>
                  <a:srgbClr val="000000"/>
                </a:solidFill>
                <a:uFill>
                  <a:solidFill>
                    <a:srgbClr val="FFFFFF"/>
                  </a:solidFill>
                </a:uFill>
                <a:latin typeface="+mn-lt"/>
              </a:rPr>
              <a:t> into this layer:</a:t>
            </a:r>
          </a:p>
          <a:p>
            <a:pPr marL="216000" indent="-215280">
              <a:lnSpc>
                <a:spcPct val="115000"/>
              </a:lnSpc>
            </a:pPr>
            <a:endParaRPr lang="en-GB" sz="1200" b="0" strike="noStrike" spc="-1" baseline="0" dirty="0" smtClean="0">
              <a:solidFill>
                <a:srgbClr val="000000"/>
              </a:solidFill>
              <a:uFill>
                <a:solidFill>
                  <a:srgbClr val="FFFFFF"/>
                </a:solidFill>
              </a:uFill>
              <a:latin typeface="+mn-lt"/>
            </a:endParaRPr>
          </a:p>
          <a:p>
            <a:pPr marL="216000" indent="-215280">
              <a:lnSpc>
                <a:spcPct val="115000"/>
              </a:lnSpc>
            </a:pPr>
            <a:r>
              <a:rPr lang="en-GB" sz="1200" b="0" strike="noStrike" spc="-1" baseline="0" dirty="0" smtClean="0">
                <a:solidFill>
                  <a:srgbClr val="000000"/>
                </a:solidFill>
                <a:uFill>
                  <a:solidFill>
                    <a:srgbClr val="FFFFFF"/>
                  </a:solidFill>
                </a:uFill>
                <a:latin typeface="+mn-lt"/>
              </a:rPr>
              <a:t>Skill &amp; Will</a:t>
            </a:r>
          </a:p>
          <a:p>
            <a:pPr marL="216000" indent="-215280">
              <a:lnSpc>
                <a:spcPct val="115000"/>
              </a:lnSpc>
            </a:pPr>
            <a:endParaRPr lang="en-GB" sz="1200" b="0" strike="noStrike" spc="-1" baseline="0" dirty="0" smtClean="0">
              <a:solidFill>
                <a:srgbClr val="000000"/>
              </a:solidFill>
              <a:uFill>
                <a:solidFill>
                  <a:srgbClr val="FFFFFF"/>
                </a:solidFill>
              </a:uFill>
              <a:latin typeface="+mn-lt"/>
            </a:endParaRPr>
          </a:p>
          <a:p>
            <a:pPr marL="216000" indent="-215280">
              <a:lnSpc>
                <a:spcPct val="115000"/>
              </a:lnSpc>
            </a:pPr>
            <a:r>
              <a:rPr lang="en-GB" sz="1200" b="0" strike="noStrike" spc="-1" baseline="0" dirty="0" smtClean="0">
                <a:solidFill>
                  <a:srgbClr val="000000"/>
                </a:solidFill>
                <a:uFill>
                  <a:solidFill>
                    <a:srgbClr val="FFFFFF"/>
                  </a:solidFill>
                </a:uFill>
                <a:latin typeface="+mn-lt"/>
              </a:rPr>
              <a:t>..and a DevOps setup plays a part in all of these.</a:t>
            </a:r>
            <a:endParaRPr lang="en-GB" sz="1200" b="0" strike="noStrike" spc="-1" dirty="0" smtClean="0">
              <a:solidFill>
                <a:srgbClr val="000000"/>
              </a:solidFill>
              <a:uFill>
                <a:solidFill>
                  <a:srgbClr val="FFFFFF"/>
                </a:solidFill>
              </a:uFill>
              <a:latin typeface="+mn-lt"/>
            </a:endParaRPr>
          </a:p>
          <a:p>
            <a:pPr marL="216000" indent="-215280">
              <a:lnSpc>
                <a:spcPct val="115000"/>
              </a:lnSpc>
            </a:pPr>
            <a:endParaRPr lang="en-GB" sz="1200" b="0" strike="noStrike" spc="-1" dirty="0" smtClean="0">
              <a:solidFill>
                <a:srgbClr val="000000"/>
              </a:solidFill>
              <a:uFill>
                <a:solidFill>
                  <a:srgbClr val="FFFFFF"/>
                </a:solidFill>
              </a:uFill>
              <a:latin typeface="+mn-lt"/>
            </a:endParaRPr>
          </a:p>
        </p:txBody>
      </p:sp>
    </p:spTree>
    <p:extLst>
      <p:ext uri="{BB962C8B-B14F-4D97-AF65-F5344CB8AC3E}">
        <p14:creationId xmlns:p14="http://schemas.microsoft.com/office/powerpoint/2010/main" val="26699149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PlaceHolder 1"/>
          <p:cNvSpPr>
            <a:spLocks noGrp="1"/>
          </p:cNvSpPr>
          <p:nvPr>
            <p:ph type="body"/>
          </p:nvPr>
        </p:nvSpPr>
        <p:spPr>
          <a:xfrm>
            <a:off x="685800" y="4343400"/>
            <a:ext cx="5485320" cy="4113720"/>
          </a:xfrm>
          <a:prstGeom prst="rect">
            <a:avLst/>
          </a:prstGeom>
        </p:spPr>
        <p:txBody>
          <a:bodyPr lIns="0" tIns="91440" rIns="0" bIns="91440"/>
          <a:lstStyle/>
          <a:p>
            <a:pPr marL="457200" indent="-215640">
              <a:lnSpc>
                <a:spcPct val="115000"/>
              </a:lnSpc>
            </a:pPr>
            <a:r>
              <a:rPr lang="en-GB" sz="1200" b="0" strike="noStrike" spc="-1" dirty="0" smtClean="0">
                <a:solidFill>
                  <a:srgbClr val="000000"/>
                </a:solidFill>
                <a:uFill>
                  <a:solidFill>
                    <a:srgbClr val="FFFFFF"/>
                  </a:solidFill>
                </a:uFill>
                <a:latin typeface="+mn-lt"/>
              </a:rPr>
              <a:t>Key</a:t>
            </a:r>
            <a:r>
              <a:rPr lang="en-GB" sz="1200" b="0" strike="noStrike" spc="-1" baseline="0" dirty="0" smtClean="0">
                <a:solidFill>
                  <a:srgbClr val="000000"/>
                </a:solidFill>
                <a:uFill>
                  <a:solidFill>
                    <a:srgbClr val="FFFFFF"/>
                  </a:solidFill>
                </a:uFill>
                <a:latin typeface="+mn-lt"/>
              </a:rPr>
              <a:t> points:  Self Sufficient, No Single Points of Failure, Feel Accountable and have the authority to do what they need to do and with this, take responsibility for their actions &amp; output.</a:t>
            </a:r>
            <a:endParaRPr lang="en-GB" sz="1200" b="0" strike="noStrike" spc="-1" dirty="0" smtClean="0">
              <a:solidFill>
                <a:srgbClr val="000000"/>
              </a:solidFill>
              <a:uFill>
                <a:solidFill>
                  <a:srgbClr val="FFFFFF"/>
                </a:solidFill>
              </a:uFill>
              <a:latin typeface="+mn-lt"/>
            </a:endParaRPr>
          </a:p>
          <a:p>
            <a:pPr marL="457200" indent="-215640">
              <a:lnSpc>
                <a:spcPct val="115000"/>
              </a:lnSpc>
            </a:pPr>
            <a:endParaRPr lang="en-GB" sz="1200" b="0" strike="noStrike" spc="-1" dirty="0" smtClean="0">
              <a:solidFill>
                <a:srgbClr val="000000"/>
              </a:solidFill>
              <a:uFill>
                <a:solidFill>
                  <a:srgbClr val="FFFFFF"/>
                </a:solidFill>
              </a:uFill>
              <a:latin typeface="+mn-lt"/>
            </a:endParaRPr>
          </a:p>
          <a:p>
            <a:pPr marL="457200" indent="-215640">
              <a:lnSpc>
                <a:spcPct val="115000"/>
              </a:lnSpc>
            </a:pPr>
            <a:r>
              <a:rPr lang="en-GB" sz="1200" b="0" strike="noStrike" spc="-1" dirty="0" smtClean="0">
                <a:solidFill>
                  <a:srgbClr val="000000"/>
                </a:solidFill>
                <a:uFill>
                  <a:solidFill>
                    <a:srgbClr val="FFFFFF"/>
                  </a:solidFill>
                </a:uFill>
                <a:latin typeface="+mn-lt"/>
              </a:rPr>
              <a:t>An individual systems engineer specialises but most scrum team members are competent at designing and building cloud based infrastructure and architecture.</a:t>
            </a:r>
          </a:p>
          <a:p>
            <a:pPr marL="584460" indent="-342900">
              <a:lnSpc>
                <a:spcPct val="115000"/>
              </a:lnSpc>
              <a:buFontTx/>
              <a:buChar char="-"/>
            </a:pPr>
            <a:r>
              <a:rPr lang="en-GB" sz="1200" b="0" strike="noStrike" spc="-1" dirty="0" smtClean="0">
                <a:solidFill>
                  <a:srgbClr val="000000"/>
                </a:solidFill>
                <a:uFill>
                  <a:solidFill>
                    <a:srgbClr val="FFFFFF"/>
                  </a:solidFill>
                </a:uFill>
                <a:latin typeface="+mn-lt"/>
              </a:rPr>
              <a:t>With Infra as </a:t>
            </a:r>
            <a:r>
              <a:rPr lang="en-GB" sz="1200" b="0" strike="noStrike" spc="-1" dirty="0" err="1" smtClean="0">
                <a:solidFill>
                  <a:srgbClr val="000000"/>
                </a:solidFill>
                <a:uFill>
                  <a:solidFill>
                    <a:srgbClr val="FFFFFF"/>
                  </a:solidFill>
                </a:uFill>
                <a:latin typeface="+mn-lt"/>
              </a:rPr>
              <a:t>sw</a:t>
            </a:r>
            <a:r>
              <a:rPr lang="en-GB" sz="1200" b="0" strike="noStrike" spc="-1" dirty="0" smtClean="0">
                <a:solidFill>
                  <a:srgbClr val="000000"/>
                </a:solidFill>
                <a:uFill>
                  <a:solidFill>
                    <a:srgbClr val="FFFFFF"/>
                  </a:solidFill>
                </a:uFill>
                <a:latin typeface="+mn-lt"/>
              </a:rPr>
              <a:t>, there was benefit in infra and systems engineers</a:t>
            </a:r>
            <a:r>
              <a:rPr lang="en-GB" sz="1200" b="0" strike="noStrike" spc="-1" baseline="0" dirty="0" smtClean="0">
                <a:solidFill>
                  <a:srgbClr val="000000"/>
                </a:solidFill>
                <a:uFill>
                  <a:solidFill>
                    <a:srgbClr val="FFFFFF"/>
                  </a:solidFill>
                </a:uFill>
                <a:latin typeface="+mn-lt"/>
              </a:rPr>
              <a:t> working with experienced </a:t>
            </a:r>
            <a:r>
              <a:rPr lang="en-GB" sz="1200" b="0" strike="noStrike" spc="-1" baseline="0" dirty="0" err="1" smtClean="0">
                <a:solidFill>
                  <a:srgbClr val="000000"/>
                </a:solidFill>
                <a:uFill>
                  <a:solidFill>
                    <a:srgbClr val="FFFFFF"/>
                  </a:solidFill>
                </a:uFill>
                <a:latin typeface="+mn-lt"/>
              </a:rPr>
              <a:t>sw</a:t>
            </a:r>
            <a:r>
              <a:rPr lang="en-GB" sz="1200" b="0" strike="noStrike" spc="-1" baseline="0" dirty="0" smtClean="0">
                <a:solidFill>
                  <a:srgbClr val="000000"/>
                </a:solidFill>
                <a:uFill>
                  <a:solidFill>
                    <a:srgbClr val="FFFFFF"/>
                  </a:solidFill>
                </a:uFill>
                <a:latin typeface="+mn-lt"/>
              </a:rPr>
              <a:t> engineers to develop highly maintainable infrastructure through sw.</a:t>
            </a:r>
          </a:p>
          <a:p>
            <a:pPr marL="584460" indent="-342900">
              <a:lnSpc>
                <a:spcPct val="115000"/>
              </a:lnSpc>
              <a:buFontTx/>
              <a:buChar char="-"/>
            </a:pPr>
            <a:r>
              <a:rPr lang="en-GB" sz="1200" b="0" strike="noStrike" spc="-1" baseline="0" dirty="0" smtClean="0">
                <a:solidFill>
                  <a:srgbClr val="000000"/>
                </a:solidFill>
                <a:uFill>
                  <a:solidFill>
                    <a:srgbClr val="FFFFFF"/>
                  </a:solidFill>
                </a:uFill>
                <a:latin typeface="+mn-lt"/>
              </a:rPr>
              <a:t>…..anyway, I said I wasn’t going to cover the standard techy stuff.</a:t>
            </a:r>
          </a:p>
          <a:p>
            <a:pPr marL="584460" indent="-342900">
              <a:lnSpc>
                <a:spcPct val="115000"/>
              </a:lnSpc>
              <a:buFontTx/>
              <a:buChar char="-"/>
            </a:pPr>
            <a:endParaRPr lang="en-GB" sz="1200" b="0" strike="noStrike" spc="-1" baseline="0" dirty="0" smtClean="0">
              <a:solidFill>
                <a:srgbClr val="000000"/>
              </a:solidFill>
              <a:uFill>
                <a:solidFill>
                  <a:srgbClr val="FFFFFF"/>
                </a:solidFill>
              </a:uFill>
              <a:latin typeface="+mn-lt"/>
            </a:endParaRPr>
          </a:p>
          <a:p>
            <a:pPr marL="241560" indent="0">
              <a:lnSpc>
                <a:spcPct val="115000"/>
              </a:lnSpc>
              <a:buFontTx/>
              <a:buNone/>
            </a:pPr>
            <a:r>
              <a:rPr lang="en-GB" sz="1200" b="0" strike="noStrike" spc="-1" baseline="0" dirty="0" smtClean="0">
                <a:solidFill>
                  <a:srgbClr val="000000"/>
                </a:solidFill>
                <a:uFill>
                  <a:solidFill>
                    <a:srgbClr val="FFFFFF"/>
                  </a:solidFill>
                </a:uFill>
                <a:latin typeface="+mn-lt"/>
              </a:rPr>
              <a:t>There was still a separate 24-7 Ops team (that we work closely with), protecting </a:t>
            </a:r>
            <a:r>
              <a:rPr lang="en-GB" sz="1200" b="1" i="1" strike="noStrike" spc="-1" baseline="0" dirty="0" smtClean="0">
                <a:solidFill>
                  <a:srgbClr val="000000"/>
                </a:solidFill>
                <a:uFill>
                  <a:solidFill>
                    <a:srgbClr val="FFFFFF"/>
                  </a:solidFill>
                </a:uFill>
                <a:latin typeface="+mn-lt"/>
              </a:rPr>
              <a:t>their </a:t>
            </a:r>
            <a:r>
              <a:rPr lang="en-GB" sz="1200" b="0" i="0" strike="noStrike" spc="-1" baseline="0" dirty="0" smtClean="0">
                <a:solidFill>
                  <a:srgbClr val="000000"/>
                </a:solidFill>
                <a:uFill>
                  <a:solidFill>
                    <a:srgbClr val="FFFFFF"/>
                  </a:solidFill>
                </a:uFill>
                <a:latin typeface="+mn-lt"/>
              </a:rPr>
              <a:t>production estate.  Great guys who have been left holding the baby in the past.</a:t>
            </a:r>
          </a:p>
          <a:p>
            <a:pPr marL="241560" indent="0">
              <a:lnSpc>
                <a:spcPct val="115000"/>
              </a:lnSpc>
              <a:buFontTx/>
              <a:buNone/>
            </a:pPr>
            <a:r>
              <a:rPr lang="en-GB" sz="1200" b="0" i="0" strike="noStrike" spc="-1" baseline="0" dirty="0" smtClean="0">
                <a:solidFill>
                  <a:srgbClr val="000000"/>
                </a:solidFill>
                <a:uFill>
                  <a:solidFill>
                    <a:srgbClr val="FFFFFF"/>
                  </a:solidFill>
                </a:uFill>
                <a:latin typeface="+mn-lt"/>
              </a:rPr>
              <a:t>As such, typical behaviours and processes were in place to make it impossible to release and therefore minimise things breaking……  I mean err, easy to release, but not too often, and with manual steps &amp; sign-offs.</a:t>
            </a:r>
          </a:p>
          <a:p>
            <a:pPr marL="241560" indent="0">
              <a:lnSpc>
                <a:spcPct val="115000"/>
              </a:lnSpc>
              <a:buFontTx/>
              <a:buNone/>
            </a:pPr>
            <a:r>
              <a:rPr lang="en-GB" sz="1200" b="0" i="0" strike="noStrike" spc="-1" baseline="0" dirty="0" smtClean="0">
                <a:solidFill>
                  <a:srgbClr val="000000"/>
                </a:solidFill>
                <a:uFill>
                  <a:solidFill>
                    <a:srgbClr val="FFFFFF"/>
                  </a:solidFill>
                </a:uFill>
                <a:latin typeface="+mn-lt"/>
              </a:rPr>
              <a:t>We need to prove ourselves.  I haven’t even used the term DevOps until now.</a:t>
            </a:r>
            <a:endParaRPr lang="en-US" sz="12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254339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PlaceHolder 1"/>
          <p:cNvSpPr>
            <a:spLocks noGrp="1"/>
          </p:cNvSpPr>
          <p:nvPr>
            <p:ph type="body"/>
          </p:nvPr>
        </p:nvSpPr>
        <p:spPr>
          <a:xfrm>
            <a:off x="685800" y="4343400"/>
            <a:ext cx="5485320" cy="4113720"/>
          </a:xfrm>
          <a:prstGeom prst="rect">
            <a:avLst/>
          </a:prstGeom>
        </p:spPr>
        <p:txBody>
          <a:bodyPr lIns="0" tIns="91440" rIns="0" bIns="91440"/>
          <a:lstStyle/>
          <a:p>
            <a:r>
              <a:rPr lang="en-US" sz="1100" b="1" u="sng" kern="1200" dirty="0" smtClean="0">
                <a:solidFill>
                  <a:schemeClr val="tx1"/>
                </a:solidFill>
                <a:effectLst/>
                <a:latin typeface="+mn-lt"/>
                <a:ea typeface="+mn-ea"/>
                <a:cs typeface="+mn-cs"/>
              </a:rPr>
              <a:t>Establishing High Performing Teams</a:t>
            </a:r>
            <a:endParaRPr lang="en-US" sz="1100" kern="1200" dirty="0" smtClean="0">
              <a:solidFill>
                <a:schemeClr val="tx1"/>
              </a:solidFill>
              <a:effectLst/>
              <a:latin typeface="+mn-lt"/>
              <a:ea typeface="+mn-ea"/>
              <a:cs typeface="+mn-cs"/>
            </a:endParaRPr>
          </a:p>
          <a:p>
            <a:r>
              <a:rPr lang="en-US" sz="1100" kern="1200" dirty="0" smtClean="0">
                <a:solidFill>
                  <a:schemeClr val="tx1"/>
                </a:solidFill>
                <a:effectLst/>
                <a:latin typeface="+mn-lt"/>
                <a:ea typeface="+mn-ea"/>
                <a:cs typeface="+mn-cs"/>
              </a:rPr>
              <a:t> </a:t>
            </a:r>
          </a:p>
          <a:p>
            <a:r>
              <a:rPr lang="en-US" sz="1100" u="sng" kern="1200" dirty="0" smtClean="0">
                <a:solidFill>
                  <a:schemeClr val="tx1"/>
                </a:solidFill>
                <a:effectLst/>
                <a:latin typeface="+mn-lt"/>
                <a:ea typeface="+mn-ea"/>
                <a:cs typeface="+mn-cs"/>
              </a:rPr>
              <a:t>What needs to be in place and what </a:t>
            </a:r>
            <a:r>
              <a:rPr lang="en-US" sz="1100" u="sng" kern="1200" dirty="0" err="1" smtClean="0">
                <a:solidFill>
                  <a:schemeClr val="tx1"/>
                </a:solidFill>
                <a:effectLst/>
                <a:latin typeface="+mn-lt"/>
                <a:ea typeface="+mn-ea"/>
                <a:cs typeface="+mn-cs"/>
              </a:rPr>
              <a:t>behaviours</a:t>
            </a:r>
            <a:r>
              <a:rPr lang="en-US" sz="1100" u="sng" kern="1200" dirty="0" smtClean="0">
                <a:solidFill>
                  <a:schemeClr val="tx1"/>
                </a:solidFill>
                <a:effectLst/>
                <a:latin typeface="+mn-lt"/>
                <a:ea typeface="+mn-ea"/>
                <a:cs typeface="+mn-cs"/>
              </a:rPr>
              <a:t> are required?</a:t>
            </a:r>
            <a:endParaRPr lang="en-US" sz="1100" kern="1200" dirty="0" smtClean="0">
              <a:solidFill>
                <a:schemeClr val="tx1"/>
              </a:solidFill>
              <a:effectLst/>
              <a:latin typeface="+mn-lt"/>
              <a:ea typeface="+mn-ea"/>
              <a:cs typeface="+mn-cs"/>
            </a:endParaRPr>
          </a:p>
          <a:p>
            <a:pPr lvl="0"/>
            <a:r>
              <a:rPr lang="en-US" sz="1100" u="none" strike="noStrike" dirty="0" smtClean="0">
                <a:effectLst/>
              </a:rPr>
              <a:t>The team learn and control the Levers (control factors) that they can adjust to perform better.</a:t>
            </a:r>
          </a:p>
          <a:p>
            <a:pPr lvl="0"/>
            <a:r>
              <a:rPr lang="en-US" sz="1100" u="none" strike="noStrike" dirty="0" smtClean="0">
                <a:effectLst/>
              </a:rPr>
              <a:t>The team learn which elements of their working environment (noise factors) are out of their control and they simply need to be robust to.</a:t>
            </a:r>
          </a:p>
          <a:p>
            <a:r>
              <a:rPr lang="en-US" sz="1100" kern="1200" dirty="0" smtClean="0">
                <a:solidFill>
                  <a:schemeClr val="tx1"/>
                </a:solidFill>
                <a:effectLst/>
                <a:latin typeface="+mn-lt"/>
                <a:ea typeface="+mn-ea"/>
                <a:cs typeface="+mn-cs"/>
              </a:rPr>
              <a:t> </a:t>
            </a:r>
          </a:p>
          <a:p>
            <a:pPr lvl="0"/>
            <a:r>
              <a:rPr lang="en-US" sz="1100" i="1" u="none" strike="noStrike" dirty="0" smtClean="0">
                <a:effectLst/>
              </a:rPr>
              <a:t>Common Goal</a:t>
            </a:r>
            <a:endParaRPr lang="en-US" sz="1100" u="none" strike="noStrike" dirty="0" smtClean="0">
              <a:effectLst/>
            </a:endParaRPr>
          </a:p>
          <a:p>
            <a:pPr lvl="1"/>
            <a:r>
              <a:rPr lang="en-US" sz="1100" i="1" u="none" strike="noStrike" dirty="0" smtClean="0">
                <a:effectLst/>
              </a:rPr>
              <a:t>Establish </a:t>
            </a:r>
            <a:r>
              <a:rPr lang="en-US" sz="1100" i="1" u="none" strike="noStrike" dirty="0" smtClean="0">
                <a:effectLst/>
                <a:hlinkClick r:id="rId3"/>
              </a:rPr>
              <a:t>Goals</a:t>
            </a:r>
            <a:r>
              <a:rPr lang="en-US" sz="1100" u="none" strike="noStrike" dirty="0" smtClean="0">
                <a:effectLst/>
              </a:rPr>
              <a:t>. Teams need to be focused on </a:t>
            </a:r>
            <a:r>
              <a:rPr lang="en-US" sz="1100" b="1" u="none" strike="noStrike" dirty="0" smtClean="0">
                <a:effectLst/>
              </a:rPr>
              <a:t>shared goals</a:t>
            </a:r>
            <a:r>
              <a:rPr lang="en-US" sz="1100" u="none" strike="noStrike" dirty="0" smtClean="0">
                <a:effectLst/>
              </a:rPr>
              <a:t> and outcomes. Commitment to that goal is essential for success.</a:t>
            </a:r>
          </a:p>
          <a:p>
            <a:pPr lvl="1"/>
            <a:r>
              <a:rPr lang="en-US" sz="1100" i="1" u="none" strike="noStrike" dirty="0" smtClean="0">
                <a:effectLst/>
              </a:rPr>
              <a:t>Focus on the Collective Mission</a:t>
            </a:r>
            <a:r>
              <a:rPr lang="en-US" sz="1100" u="none" strike="noStrike" dirty="0" smtClean="0">
                <a:effectLst/>
              </a:rPr>
              <a:t>. Mission-driven teams and organizations perform better because they see beyond their individual workload and tasks and feel as if they are working for a higher </a:t>
            </a:r>
            <a:r>
              <a:rPr lang="en-US" sz="1100" b="1" u="none" strike="noStrike" dirty="0" smtClean="0">
                <a:effectLst/>
              </a:rPr>
              <a:t>purpose</a:t>
            </a:r>
            <a:r>
              <a:rPr lang="en-US" sz="1100" u="none" strike="noStrike" dirty="0" smtClean="0">
                <a:effectLst/>
              </a:rPr>
              <a:t>.</a:t>
            </a:r>
          </a:p>
          <a:p>
            <a:pPr lvl="0"/>
            <a:r>
              <a:rPr lang="en-US" sz="1100" i="1" u="none" strike="noStrike" dirty="0" smtClean="0">
                <a:effectLst/>
              </a:rPr>
              <a:t>High Standards &amp; Expectations</a:t>
            </a:r>
            <a:endParaRPr lang="en-US" sz="1100" u="none" strike="noStrike" dirty="0" smtClean="0">
              <a:effectLst/>
            </a:endParaRPr>
          </a:p>
          <a:p>
            <a:pPr lvl="1"/>
            <a:r>
              <a:rPr lang="en-US" sz="1100" i="1" u="none" strike="noStrike" dirty="0" smtClean="0">
                <a:effectLst/>
              </a:rPr>
              <a:t>Determine How The Team Will Make Decisions.</a:t>
            </a:r>
            <a:r>
              <a:rPr lang="en-US" sz="1100" u="none" strike="noStrike" dirty="0" smtClean="0">
                <a:effectLst/>
              </a:rPr>
              <a:t> Whether directed or democratic, the team needs to understand beforehand </a:t>
            </a:r>
            <a:r>
              <a:rPr lang="en-US" sz="1100" b="1" u="none" strike="noStrike" dirty="0" smtClean="0">
                <a:effectLst/>
              </a:rPr>
              <a:t>how decisions will be made</a:t>
            </a:r>
            <a:r>
              <a:rPr lang="en-US" sz="1100" u="none" strike="noStrike" dirty="0" smtClean="0">
                <a:effectLst/>
              </a:rPr>
              <a:t>. This reduces conflict within the team when a decision has to be made.</a:t>
            </a:r>
          </a:p>
          <a:p>
            <a:pPr lvl="1"/>
            <a:r>
              <a:rPr lang="en-US" sz="1100" i="1" u="none" strike="noStrike" dirty="0" smtClean="0">
                <a:effectLst/>
              </a:rPr>
              <a:t>Create a Learning </a:t>
            </a:r>
            <a:r>
              <a:rPr lang="en-US" sz="1100" i="1" u="none" strike="noStrike" dirty="0" smtClean="0">
                <a:effectLst/>
                <a:hlinkClick r:id="rId4"/>
              </a:rPr>
              <a:t>Environment</a:t>
            </a:r>
            <a:r>
              <a:rPr lang="en-US" sz="1100" u="none" strike="noStrike" dirty="0" smtClean="0">
                <a:effectLst/>
              </a:rPr>
              <a:t>. Emphasize the development of the team, </a:t>
            </a:r>
            <a:r>
              <a:rPr lang="en-US" sz="1100" b="1" u="none" strike="noStrike" dirty="0" smtClean="0">
                <a:effectLst/>
              </a:rPr>
              <a:t>learning</a:t>
            </a:r>
            <a:r>
              <a:rPr lang="en-US" sz="1100" u="none" strike="noStrike" dirty="0" smtClean="0">
                <a:effectLst/>
              </a:rPr>
              <a:t> through successes, but particularly through mistakes. A team with a culture of continuous improvement and where members are motivated to develop their skills and knowledge are high-performing teams.</a:t>
            </a:r>
          </a:p>
          <a:p>
            <a:pPr lvl="1"/>
            <a:r>
              <a:rPr lang="en-US" sz="1100" u="none" strike="noStrike" dirty="0" smtClean="0">
                <a:effectLst/>
              </a:rPr>
              <a:t>Team members have agreed and know what to expect from one-another.</a:t>
            </a:r>
          </a:p>
          <a:p>
            <a:pPr lvl="1"/>
            <a:r>
              <a:rPr lang="en-US" sz="1100" u="none" strike="noStrike" dirty="0" smtClean="0">
                <a:effectLst/>
              </a:rPr>
              <a:t>All members are able to handle and resolve problems and conflict in the moment.</a:t>
            </a:r>
          </a:p>
          <a:p>
            <a:pPr lvl="1"/>
            <a:r>
              <a:rPr lang="en-US" sz="1100" u="none" strike="noStrike" dirty="0" smtClean="0">
                <a:effectLst/>
              </a:rPr>
              <a:t>Demonstrate ‘Ownership’ </a:t>
            </a:r>
            <a:r>
              <a:rPr lang="en-US" sz="1100" u="none" strike="noStrike" dirty="0" err="1" smtClean="0">
                <a:effectLst/>
              </a:rPr>
              <a:t>behaviour</a:t>
            </a:r>
            <a:r>
              <a:rPr lang="en-US" sz="1100" u="none" strike="noStrike" dirty="0" smtClean="0">
                <a:effectLst/>
              </a:rPr>
              <a:t> and each has a ‘resourceful state of mind’</a:t>
            </a:r>
          </a:p>
          <a:p>
            <a:pPr lvl="1"/>
            <a:r>
              <a:rPr lang="en-US" sz="1100" u="none" strike="noStrike" dirty="0" smtClean="0">
                <a:effectLst/>
              </a:rPr>
              <a:t>All members take the responsibility to hold each other accountable.</a:t>
            </a:r>
          </a:p>
          <a:p>
            <a:pPr lvl="0"/>
            <a:r>
              <a:rPr lang="en-US" sz="1100" u="none" strike="noStrike" dirty="0" smtClean="0">
                <a:effectLst/>
              </a:rPr>
              <a:t>Output</a:t>
            </a:r>
          </a:p>
          <a:p>
            <a:pPr lvl="1"/>
            <a:r>
              <a:rPr lang="en-US" sz="1100" i="1" u="none" strike="noStrike" dirty="0" smtClean="0">
                <a:effectLst/>
              </a:rPr>
              <a:t>Provide Clear and Constant Feedback</a:t>
            </a:r>
            <a:r>
              <a:rPr lang="en-US" sz="1100" u="none" strike="noStrike" dirty="0" smtClean="0">
                <a:effectLst/>
              </a:rPr>
              <a:t>. Teams need to know how they are doing in order to stay motivated and to correct performance problems or inefficiencies.  The more </a:t>
            </a:r>
            <a:r>
              <a:rPr lang="en-US" sz="1100" b="1" u="none" strike="noStrike" dirty="0" smtClean="0">
                <a:effectLst/>
              </a:rPr>
              <a:t>feedback loops</a:t>
            </a:r>
            <a:r>
              <a:rPr lang="en-US" sz="1100" u="none" strike="noStrike" dirty="0" smtClean="0">
                <a:effectLst/>
              </a:rPr>
              <a:t> the better.</a:t>
            </a:r>
          </a:p>
          <a:p>
            <a:pPr lvl="1"/>
            <a:r>
              <a:rPr lang="en-US" sz="1100" i="1" u="none" strike="noStrike" dirty="0" smtClean="0">
                <a:effectLst/>
              </a:rPr>
              <a:t>Use Team-Based Reward Systems</a:t>
            </a:r>
            <a:r>
              <a:rPr lang="en-US" sz="1100" u="none" strike="noStrike" dirty="0" smtClean="0">
                <a:effectLst/>
              </a:rPr>
              <a:t>. Too much emphasis on individual rewards can lead to in-fighting and resentment. A combination of individual and </a:t>
            </a:r>
            <a:r>
              <a:rPr lang="en-US" sz="1100" b="1" u="none" strike="noStrike" dirty="0" smtClean="0">
                <a:effectLst/>
              </a:rPr>
              <a:t>team-based rewards</a:t>
            </a:r>
            <a:r>
              <a:rPr lang="en-US" sz="1100" u="none" strike="noStrike" dirty="0" smtClean="0">
                <a:effectLst/>
              </a:rPr>
              <a:t> is often best.</a:t>
            </a:r>
            <a:endParaRPr lang="en-US" sz="1100" u="none" strike="noStrike" dirty="0">
              <a:effectLst/>
            </a:endParaRPr>
          </a:p>
        </p:txBody>
      </p:sp>
    </p:spTree>
    <p:extLst>
      <p:ext uri="{BB962C8B-B14F-4D97-AF65-F5344CB8AC3E}">
        <p14:creationId xmlns:p14="http://schemas.microsoft.com/office/powerpoint/2010/main" val="4464576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PlaceHolder 1"/>
          <p:cNvSpPr>
            <a:spLocks noGrp="1"/>
          </p:cNvSpPr>
          <p:nvPr>
            <p:ph type="body"/>
          </p:nvPr>
        </p:nvSpPr>
        <p:spPr>
          <a:xfrm>
            <a:off x="685800" y="4343400"/>
            <a:ext cx="5485320" cy="4113720"/>
          </a:xfrm>
          <a:prstGeom prst="rect">
            <a:avLst/>
          </a:prstGeom>
        </p:spPr>
        <p:txBody>
          <a:bodyPr lIns="0" tIns="91440" rIns="0" bIns="91440"/>
          <a:lstStyle/>
          <a:p>
            <a:r>
              <a:rPr lang="en-US" sz="1100" b="0" u="none" strike="noStrike" kern="1200" dirty="0" smtClean="0">
                <a:solidFill>
                  <a:schemeClr val="tx1"/>
                </a:solidFill>
                <a:effectLst/>
                <a:latin typeface="+mn-lt"/>
                <a:ea typeface="+mn-ea"/>
                <a:cs typeface="+mn-cs"/>
              </a:rPr>
              <a:t>There’s some more detail that</a:t>
            </a:r>
            <a:r>
              <a:rPr lang="en-US" sz="1100" b="0" u="none" strike="noStrike" kern="1200" baseline="0" dirty="0" smtClean="0">
                <a:solidFill>
                  <a:schemeClr val="tx1"/>
                </a:solidFill>
                <a:effectLst/>
                <a:latin typeface="+mn-lt"/>
                <a:ea typeface="+mn-ea"/>
                <a:cs typeface="+mn-cs"/>
              </a:rPr>
              <a:t> I’m </a:t>
            </a:r>
            <a:r>
              <a:rPr lang="en-US" sz="1100" b="1" u="none" strike="noStrike" kern="1200" baseline="0" dirty="0" smtClean="0">
                <a:solidFill>
                  <a:schemeClr val="tx1"/>
                </a:solidFill>
                <a:effectLst/>
                <a:latin typeface="+mn-lt"/>
                <a:ea typeface="+mn-ea"/>
                <a:cs typeface="+mn-cs"/>
              </a:rPr>
              <a:t>not going to run through</a:t>
            </a:r>
            <a:r>
              <a:rPr lang="en-US" sz="1100" b="0" u="none" strike="noStrike" kern="1200" baseline="0" dirty="0" smtClean="0">
                <a:solidFill>
                  <a:schemeClr val="tx1"/>
                </a:solidFill>
                <a:effectLst/>
                <a:latin typeface="+mn-lt"/>
                <a:ea typeface="+mn-ea"/>
                <a:cs typeface="+mn-cs"/>
              </a:rPr>
              <a:t>, but as you read, I’ll just say that:</a:t>
            </a:r>
            <a:br>
              <a:rPr lang="en-US" sz="1100" b="0" u="none" strike="noStrike" kern="1200" baseline="0" dirty="0" smtClean="0">
                <a:solidFill>
                  <a:schemeClr val="tx1"/>
                </a:solidFill>
                <a:effectLst/>
                <a:latin typeface="+mn-lt"/>
                <a:ea typeface="+mn-ea"/>
                <a:cs typeface="+mn-cs"/>
              </a:rPr>
            </a:br>
            <a:r>
              <a:rPr lang="en-US" sz="1100" u="sng" kern="1200" dirty="0" smtClean="0">
                <a:solidFill>
                  <a:schemeClr val="tx1"/>
                </a:solidFill>
                <a:effectLst/>
                <a:latin typeface="+mn-lt"/>
                <a:ea typeface="+mn-ea"/>
                <a:cs typeface="+mn-cs"/>
              </a:rPr>
              <a:t>Why would an individual want to be part of a high performing team?</a:t>
            </a:r>
            <a:endParaRPr lang="en-US" sz="1100" kern="1200" dirty="0" smtClean="0">
              <a:solidFill>
                <a:schemeClr val="tx1"/>
              </a:solidFill>
              <a:effectLst/>
              <a:latin typeface="+mn-lt"/>
              <a:ea typeface="+mn-ea"/>
              <a:cs typeface="+mn-cs"/>
            </a:endParaRPr>
          </a:p>
          <a:p>
            <a:r>
              <a:rPr lang="en-US" sz="1100" kern="1200" dirty="0" smtClean="0">
                <a:solidFill>
                  <a:schemeClr val="tx1"/>
                </a:solidFill>
                <a:effectLst/>
                <a:latin typeface="+mn-lt"/>
                <a:ea typeface="+mn-ea"/>
                <a:cs typeface="+mn-cs"/>
              </a:rPr>
              <a:t>Why would they want to have </a:t>
            </a:r>
            <a:r>
              <a:rPr lang="en-US" sz="1100" i="1" kern="1200" dirty="0" smtClean="0">
                <a:solidFill>
                  <a:schemeClr val="tx1"/>
                </a:solidFill>
                <a:effectLst/>
                <a:latin typeface="+mn-lt"/>
                <a:ea typeface="+mn-ea"/>
                <a:cs typeface="+mn-cs"/>
              </a:rPr>
              <a:t>that</a:t>
            </a:r>
            <a:r>
              <a:rPr lang="en-US" sz="1100" kern="1200" dirty="0" smtClean="0">
                <a:solidFill>
                  <a:schemeClr val="tx1"/>
                </a:solidFill>
                <a:effectLst/>
                <a:latin typeface="+mn-lt"/>
                <a:ea typeface="+mn-ea"/>
                <a:cs typeface="+mn-cs"/>
              </a:rPr>
              <a:t> difficult conversation and hold their teammates to account, stick their neck out to protect one another - what’s in it for me? (The WIIFM Factor)</a:t>
            </a:r>
          </a:p>
          <a:p>
            <a:r>
              <a:rPr lang="en-US" sz="1100" kern="1200" dirty="0" smtClean="0">
                <a:solidFill>
                  <a:schemeClr val="tx1"/>
                </a:solidFill>
                <a:effectLst/>
                <a:latin typeface="+mn-lt"/>
                <a:ea typeface="+mn-ea"/>
                <a:cs typeface="+mn-cs"/>
              </a:rPr>
              <a:t> </a:t>
            </a:r>
          </a:p>
          <a:p>
            <a:r>
              <a:rPr lang="en-US" sz="1100" kern="1200" dirty="0" smtClean="0">
                <a:solidFill>
                  <a:schemeClr val="tx1"/>
                </a:solidFill>
                <a:effectLst/>
                <a:latin typeface="+mn-lt"/>
                <a:ea typeface="+mn-ea"/>
                <a:cs typeface="+mn-cs"/>
              </a:rPr>
              <a:t>To increase our predictability and the company’s trust in us.  With trust comes responsibility and empowerment.</a:t>
            </a:r>
          </a:p>
          <a:p>
            <a:r>
              <a:rPr lang="en-US" sz="1100" b="1" u="sng" kern="1200" dirty="0" smtClean="0">
                <a:solidFill>
                  <a:schemeClr val="tx1"/>
                </a:solidFill>
                <a:effectLst/>
                <a:latin typeface="+mn-lt"/>
                <a:ea typeface="+mn-ea"/>
                <a:cs typeface="+mn-cs"/>
              </a:rPr>
              <a:t>Agile culture</a:t>
            </a:r>
          </a:p>
          <a:p>
            <a:r>
              <a:rPr lang="en-US" sz="1100" kern="1200" dirty="0" smtClean="0">
                <a:solidFill>
                  <a:schemeClr val="tx1"/>
                </a:solidFill>
                <a:effectLst/>
                <a:latin typeface="+mn-lt"/>
                <a:ea typeface="+mn-ea"/>
                <a:cs typeface="+mn-cs"/>
              </a:rPr>
              <a:t>“What does an agile company culture look like? It starts with a basis of trust. Management trusts that the best solutions emerge from having the right people collaborate with each other.”</a:t>
            </a:r>
          </a:p>
          <a:p>
            <a:r>
              <a:rPr lang="en-US" sz="1100" kern="1200" dirty="0" smtClean="0">
                <a:solidFill>
                  <a:schemeClr val="tx1"/>
                </a:solidFill>
                <a:effectLst/>
                <a:latin typeface="+mn-lt"/>
                <a:ea typeface="+mn-ea"/>
                <a:cs typeface="+mn-cs"/>
              </a:rPr>
              <a:t> </a:t>
            </a:r>
          </a:p>
          <a:p>
            <a:pPr lvl="0"/>
            <a:r>
              <a:rPr lang="en-US" sz="1100" u="none" strike="noStrike" dirty="0" smtClean="0">
                <a:effectLst/>
              </a:rPr>
              <a:t>Reduce the frustration</a:t>
            </a:r>
          </a:p>
          <a:p>
            <a:pPr lvl="1"/>
            <a:r>
              <a:rPr lang="en-US" sz="1100" u="none" strike="noStrike" dirty="0" smtClean="0">
                <a:effectLst/>
              </a:rPr>
              <a:t>Take more control of matters</a:t>
            </a:r>
          </a:p>
          <a:p>
            <a:pPr lvl="1"/>
            <a:r>
              <a:rPr lang="en-US" sz="1100" u="none" strike="noStrike" dirty="0" smtClean="0">
                <a:effectLst/>
              </a:rPr>
              <a:t>Have a clear purpose</a:t>
            </a:r>
          </a:p>
          <a:p>
            <a:pPr lvl="1"/>
            <a:r>
              <a:rPr lang="en-US" sz="1100" u="none" strike="noStrike" dirty="0" smtClean="0">
                <a:effectLst/>
              </a:rPr>
              <a:t>Reduced delivery pressure gives time to focus on process, product and people improvements</a:t>
            </a:r>
          </a:p>
          <a:p>
            <a:pPr lvl="0"/>
            <a:r>
              <a:rPr lang="en-US" sz="1100" u="none" strike="noStrike" dirty="0" smtClean="0">
                <a:effectLst/>
              </a:rPr>
              <a:t>Feel Productive, motivated, empowered.</a:t>
            </a:r>
          </a:p>
          <a:p>
            <a:pPr lvl="0"/>
            <a:r>
              <a:rPr lang="en-US" sz="1100" u="none" strike="noStrike" kern="1200" dirty="0" smtClean="0">
                <a:solidFill>
                  <a:schemeClr val="tx1"/>
                </a:solidFill>
                <a:effectLst/>
                <a:latin typeface="+mn-lt"/>
                <a:ea typeface="+mn-ea"/>
                <a:cs typeface="+mn-cs"/>
              </a:rPr>
              <a:t>Make higher quality decisions and accomplish more in less time and fewer resources</a:t>
            </a:r>
            <a:endParaRPr lang="en-US" sz="1100" u="none" strike="noStrike" dirty="0" smtClean="0">
              <a:effectLst/>
            </a:endParaRPr>
          </a:p>
          <a:p>
            <a:pPr lvl="0"/>
            <a:r>
              <a:rPr lang="en-US" sz="1100" u="none" strike="noStrike" kern="1200" dirty="0" smtClean="0">
                <a:solidFill>
                  <a:schemeClr val="tx1"/>
                </a:solidFill>
                <a:effectLst/>
                <a:latin typeface="+mn-lt"/>
                <a:ea typeface="+mn-ea"/>
                <a:cs typeface="+mn-cs"/>
              </a:rPr>
              <a:t>Put critical topics on the table and have lively meetings</a:t>
            </a:r>
            <a:endParaRPr lang="en-US" sz="1100" u="none" strike="noStrike" dirty="0" smtClean="0">
              <a:effectLst/>
            </a:endParaRPr>
          </a:p>
          <a:p>
            <a:pPr lvl="0"/>
            <a:r>
              <a:rPr lang="en-US" sz="1100" u="none" strike="noStrike" dirty="0" smtClean="0">
                <a:effectLst/>
              </a:rPr>
              <a:t>Be Respected and valued.</a:t>
            </a:r>
          </a:p>
          <a:p>
            <a:pPr lvl="1"/>
            <a:r>
              <a:rPr lang="en-US" sz="1100" u="none" strike="noStrike" dirty="0" smtClean="0">
                <a:effectLst/>
              </a:rPr>
              <a:t>Listened to</a:t>
            </a:r>
          </a:p>
          <a:p>
            <a:pPr lvl="1"/>
            <a:r>
              <a:rPr lang="en-US" sz="1100" u="none" strike="noStrike" dirty="0" smtClean="0">
                <a:effectLst/>
              </a:rPr>
              <a:t>Get to work on the interesting and important things</a:t>
            </a:r>
          </a:p>
          <a:p>
            <a:pPr lvl="1"/>
            <a:r>
              <a:rPr lang="en-US" sz="1100" u="none" strike="noStrike" dirty="0" smtClean="0">
                <a:effectLst/>
              </a:rPr>
              <a:t>Able to say no</a:t>
            </a:r>
          </a:p>
          <a:p>
            <a:pPr lvl="1"/>
            <a:r>
              <a:rPr lang="en-US" sz="1100" u="none" strike="noStrike" dirty="0" smtClean="0">
                <a:effectLst/>
              </a:rPr>
              <a:t>Be included in part of the broader conversation and strategy and not simply be provided with a solution to implement</a:t>
            </a:r>
          </a:p>
          <a:p>
            <a:pPr lvl="1"/>
            <a:endParaRPr lang="en-US" sz="1100" u="none" strike="noStrike" dirty="0" smtClean="0">
              <a:effectLst/>
            </a:endParaRPr>
          </a:p>
          <a:p>
            <a:pPr lvl="1"/>
            <a:r>
              <a:rPr lang="en-US" sz="1100" u="none" strike="noStrike" dirty="0" smtClean="0">
                <a:effectLst/>
              </a:rPr>
              <a:t>---</a:t>
            </a:r>
            <a:r>
              <a:rPr lang="en-US" sz="1100" u="none" strike="noStrike" baseline="0" dirty="0" smtClean="0">
                <a:effectLst/>
              </a:rPr>
              <a:t> next slide ---</a:t>
            </a:r>
          </a:p>
          <a:p>
            <a:pPr lvl="1"/>
            <a:r>
              <a:rPr lang="en-US" sz="1100" u="none" strike="noStrike" baseline="0" dirty="0" smtClean="0">
                <a:effectLst/>
              </a:rPr>
              <a:t>Other considerations, a common purpose across an org to help bring together </a:t>
            </a:r>
            <a:r>
              <a:rPr lang="en-US" sz="1100" u="none" strike="noStrike" baseline="0" dirty="0" err="1" smtClean="0">
                <a:effectLst/>
              </a:rPr>
              <a:t>differen</a:t>
            </a:r>
            <a:r>
              <a:rPr lang="en-US" sz="1100" u="none" strike="noStrike" baseline="0" dirty="0" smtClean="0">
                <a:effectLst/>
              </a:rPr>
              <a:t> thinking.</a:t>
            </a:r>
            <a:endParaRPr lang="en-US" sz="1100" u="none" strike="noStrike" dirty="0" smtClean="0">
              <a:effectLst/>
            </a:endParaRPr>
          </a:p>
          <a:p>
            <a:endParaRPr lang="en-US" sz="1100" b="0" u="none" strike="noStrike" dirty="0">
              <a:effectLst/>
            </a:endParaRPr>
          </a:p>
        </p:txBody>
      </p:sp>
    </p:spTree>
    <p:extLst>
      <p:ext uri="{BB962C8B-B14F-4D97-AF65-F5344CB8AC3E}">
        <p14:creationId xmlns:p14="http://schemas.microsoft.com/office/powerpoint/2010/main" val="16145405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 name="PlaceHolder 1"/>
          <p:cNvSpPr>
            <a:spLocks noGrp="1"/>
          </p:cNvSpPr>
          <p:nvPr>
            <p:ph type="body"/>
          </p:nvPr>
        </p:nvSpPr>
        <p:spPr>
          <a:xfrm>
            <a:off x="685800" y="4343400"/>
            <a:ext cx="5485320" cy="4113720"/>
          </a:xfrm>
          <a:prstGeom prst="rect">
            <a:avLst/>
          </a:prstGeom>
        </p:spPr>
        <p:txBody>
          <a:bodyPr lIns="0" tIns="91440" rIns="0" bIns="91440"/>
          <a:lstStyle/>
          <a:p>
            <a:pPr marL="216000" indent="-215280">
              <a:lnSpc>
                <a:spcPct val="115000"/>
              </a:lnSpc>
            </a:pPr>
            <a:r>
              <a:rPr lang="en-GB" sz="1200" b="0" strike="noStrike" spc="-1" dirty="0" smtClean="0">
                <a:solidFill>
                  <a:srgbClr val="000000"/>
                </a:solidFill>
                <a:uFill>
                  <a:solidFill>
                    <a:srgbClr val="FFFFFF"/>
                  </a:solidFill>
                </a:uFill>
                <a:latin typeface="Arial"/>
              </a:rPr>
              <a:t>Just another</a:t>
            </a:r>
            <a:r>
              <a:rPr lang="en-GB" sz="1200" b="0" strike="noStrike" spc="-1" baseline="0" dirty="0" smtClean="0">
                <a:solidFill>
                  <a:srgbClr val="000000"/>
                </a:solidFill>
                <a:uFill>
                  <a:solidFill>
                    <a:srgbClr val="FFFFFF"/>
                  </a:solidFill>
                </a:uFill>
                <a:latin typeface="Arial"/>
              </a:rPr>
              <a:t> consideration.</a:t>
            </a:r>
          </a:p>
        </p:txBody>
      </p:sp>
    </p:spTree>
    <p:extLst>
      <p:ext uri="{BB962C8B-B14F-4D97-AF65-F5344CB8AC3E}">
        <p14:creationId xmlns:p14="http://schemas.microsoft.com/office/powerpoint/2010/main" val="18880196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PlaceHolder 1"/>
          <p:cNvSpPr>
            <a:spLocks noGrp="1"/>
          </p:cNvSpPr>
          <p:nvPr>
            <p:ph type="body"/>
          </p:nvPr>
        </p:nvSpPr>
        <p:spPr>
          <a:xfrm>
            <a:off x="685800" y="4343400"/>
            <a:ext cx="5485320" cy="4113720"/>
          </a:xfrm>
          <a:prstGeom prst="rect">
            <a:avLst/>
          </a:prstGeom>
        </p:spPr>
        <p:txBody>
          <a:bodyPr lIns="0" tIns="91440" rIns="0" bIns="91440"/>
          <a:lstStyle/>
          <a:p>
            <a:pPr marL="216000" indent="-215280">
              <a:lnSpc>
                <a:spcPct val="115000"/>
              </a:lnSpc>
            </a:pPr>
            <a:r>
              <a:rPr lang="en-US" sz="1200" b="0" strike="noStrike" spc="-1" dirty="0">
                <a:solidFill>
                  <a:srgbClr val="222222"/>
                </a:solidFill>
                <a:uFill>
                  <a:solidFill>
                    <a:srgbClr val="FFFFFF"/>
                  </a:solidFill>
                </a:uFill>
                <a:latin typeface="Arial"/>
              </a:rPr>
              <a:t>What I aimed for, to achieve the transformation and resulting improvements</a:t>
            </a:r>
            <a:r>
              <a:rPr lang="en-US" sz="1200" b="0" strike="noStrike" spc="-1" dirty="0" smtClean="0">
                <a:solidFill>
                  <a:srgbClr val="222222"/>
                </a:solidFill>
                <a:uFill>
                  <a:solidFill>
                    <a:srgbClr val="FFFFFF"/>
                  </a:solidFill>
                </a:uFill>
                <a:latin typeface="Arial"/>
              </a:rPr>
              <a:t>.</a:t>
            </a:r>
          </a:p>
          <a:p>
            <a:pPr marL="216000" indent="-215280">
              <a:lnSpc>
                <a:spcPct val="115000"/>
              </a:lnSpc>
            </a:pPr>
            <a:endParaRPr lang="en-GB" sz="1200" b="0" strike="noStrike" spc="-1" dirty="0" smtClean="0">
              <a:solidFill>
                <a:srgbClr val="222222"/>
              </a:solidFill>
              <a:uFill>
                <a:solidFill>
                  <a:srgbClr val="FFFFFF"/>
                </a:solidFill>
              </a:uFill>
              <a:latin typeface="Arial"/>
            </a:endParaRPr>
          </a:p>
          <a:p>
            <a:pPr marL="216000" marR="0" indent="-215280" algn="l" defTabSz="914400" rtl="0" eaLnBrk="1" fontAlgn="auto" latinLnBrk="0" hangingPunct="1">
              <a:lnSpc>
                <a:spcPct val="115000"/>
              </a:lnSpc>
              <a:spcBef>
                <a:spcPts val="0"/>
              </a:spcBef>
              <a:spcAft>
                <a:spcPts val="0"/>
              </a:spcAft>
              <a:buClrTx/>
              <a:buSzTx/>
              <a:buFontTx/>
              <a:buNone/>
              <a:tabLst/>
              <a:defRPr/>
            </a:pPr>
            <a:r>
              <a:rPr lang="en-US" sz="1200" b="0" strike="noStrike" spc="-1" dirty="0" smtClean="0">
                <a:solidFill>
                  <a:srgbClr val="222222"/>
                </a:solidFill>
                <a:uFill>
                  <a:solidFill>
                    <a:srgbClr val="FFFFFF"/>
                  </a:solidFill>
                </a:uFill>
                <a:latin typeface="+mn-lt"/>
              </a:rPr>
              <a:t>PROOF IS IN DELIVERING, NOT IN GREAT PROCESSES OR ARCHITECTURES.</a:t>
            </a:r>
            <a:endParaRPr lang="en-US" sz="1200" b="0" strike="noStrike" spc="-1" dirty="0">
              <a:solidFill>
                <a:srgbClr val="000000"/>
              </a:solidFill>
              <a:uFill>
                <a:solidFill>
                  <a:srgbClr val="FFFFFF"/>
                </a:solidFill>
              </a:uFill>
              <a:latin typeface="Arial"/>
            </a:endParaRPr>
          </a:p>
          <a:p>
            <a:pPr marL="216000" indent="-215280">
              <a:lnSpc>
                <a:spcPct val="115000"/>
              </a:lnSpc>
            </a:pPr>
            <a:endParaRPr lang="en-US" sz="1200" b="0" strike="noStrike" spc="-1" dirty="0">
              <a:solidFill>
                <a:srgbClr val="000000"/>
              </a:solidFill>
              <a:uFill>
                <a:solidFill>
                  <a:srgbClr val="FFFFFF"/>
                </a:solidFill>
              </a:uFill>
              <a:latin typeface="Arial"/>
            </a:endParaRPr>
          </a:p>
          <a:p>
            <a:pPr marL="216000" indent="-215280">
              <a:lnSpc>
                <a:spcPct val="115000"/>
              </a:lnSpc>
            </a:pPr>
            <a:r>
              <a:rPr lang="en-US" sz="1200" b="0" strike="noStrike" spc="-1" dirty="0">
                <a:solidFill>
                  <a:srgbClr val="222222"/>
                </a:solidFill>
                <a:uFill>
                  <a:solidFill>
                    <a:srgbClr val="FFFFFF"/>
                  </a:solidFill>
                </a:uFill>
                <a:latin typeface="Arial"/>
              </a:rPr>
              <a:t>NOT and exhaustive list</a:t>
            </a:r>
            <a:endParaRPr lang="en-US" sz="1200" b="0" strike="noStrike" spc="-1" dirty="0">
              <a:solidFill>
                <a:srgbClr val="000000"/>
              </a:solidFill>
              <a:uFill>
                <a:solidFill>
                  <a:srgbClr val="FFFFFF"/>
                </a:solidFill>
              </a:uFill>
              <a:latin typeface="Arial"/>
            </a:endParaRPr>
          </a:p>
          <a:p>
            <a:pPr marL="216000" indent="-215280">
              <a:lnSpc>
                <a:spcPct val="115000"/>
              </a:lnSpc>
            </a:pPr>
            <a:r>
              <a:rPr lang="en-US" sz="1200" b="0" strike="noStrike" spc="-1" dirty="0">
                <a:solidFill>
                  <a:srgbClr val="222222"/>
                </a:solidFill>
                <a:uFill>
                  <a:solidFill>
                    <a:srgbClr val="FFFFFF"/>
                  </a:solidFill>
                </a:uFill>
                <a:latin typeface="Arial"/>
              </a:rPr>
              <a:t>Just pull out the key points</a:t>
            </a:r>
            <a:endParaRPr lang="en-US" sz="1200" b="0" strike="noStrike" spc="-1" dirty="0">
              <a:solidFill>
                <a:srgbClr val="000000"/>
              </a:solidFill>
              <a:uFill>
                <a:solidFill>
                  <a:srgbClr val="FFFFFF"/>
                </a:solidFill>
              </a:uFill>
              <a:latin typeface="Arial"/>
            </a:endParaRPr>
          </a:p>
          <a:p>
            <a:pPr marL="216000" indent="-215280">
              <a:lnSpc>
                <a:spcPct val="115000"/>
              </a:lnSpc>
            </a:pPr>
            <a:r>
              <a:rPr lang="en-US" sz="1200" b="0" strike="noStrike" spc="-1" dirty="0">
                <a:solidFill>
                  <a:srgbClr val="222222"/>
                </a:solidFill>
                <a:uFill>
                  <a:solidFill>
                    <a:srgbClr val="FFFFFF"/>
                  </a:solidFill>
                </a:uFill>
                <a:latin typeface="Arial"/>
              </a:rPr>
              <a:t>EMPOWERED TEAMS:</a:t>
            </a:r>
            <a:endParaRPr lang="en-US" sz="1200" b="0" strike="noStrike" spc="-1" dirty="0">
              <a:solidFill>
                <a:srgbClr val="000000"/>
              </a:solidFill>
              <a:uFill>
                <a:solidFill>
                  <a:srgbClr val="FFFFFF"/>
                </a:solidFill>
              </a:uFill>
              <a:latin typeface="Arial"/>
            </a:endParaRPr>
          </a:p>
          <a:p>
            <a:pPr marL="216000" indent="-215280">
              <a:lnSpc>
                <a:spcPct val="115000"/>
              </a:lnSpc>
            </a:pPr>
            <a:r>
              <a:rPr lang="en-US" sz="1200" b="0" strike="noStrike" spc="-1" dirty="0">
                <a:solidFill>
                  <a:srgbClr val="222222"/>
                </a:solidFill>
                <a:uFill>
                  <a:solidFill>
                    <a:srgbClr val="FFFFFF"/>
                  </a:solidFill>
                </a:uFill>
                <a:latin typeface="Arial"/>
              </a:rPr>
              <a:t>Each and every one has their ‘skin in the game’.     They have the context, insights and expertise to be able to help one another out.    They can rely on one another</a:t>
            </a:r>
            <a:r>
              <a:rPr lang="en-US" sz="1200" b="0" strike="noStrike" spc="-1" dirty="0" smtClean="0">
                <a:solidFill>
                  <a:srgbClr val="222222"/>
                </a:solidFill>
                <a:uFill>
                  <a:solidFill>
                    <a:srgbClr val="FFFFFF"/>
                  </a:solidFill>
                </a:uFill>
                <a:latin typeface="Arial"/>
              </a:rPr>
              <a:t>.</a:t>
            </a:r>
          </a:p>
          <a:p>
            <a:pPr marL="216000" indent="-215280">
              <a:lnSpc>
                <a:spcPct val="115000"/>
              </a:lnSpc>
            </a:pPr>
            <a:endParaRPr lang="en-US" sz="1200" b="0" strike="noStrike" spc="-1" dirty="0" smtClean="0">
              <a:solidFill>
                <a:srgbClr val="222222"/>
              </a:solidFill>
              <a:uFill>
                <a:solidFill>
                  <a:srgbClr val="FFFFFF"/>
                </a:solidFill>
              </a:uFill>
              <a:latin typeface="Arial"/>
            </a:endParaRPr>
          </a:p>
          <a:p>
            <a:pPr>
              <a:lnSpc>
                <a:spcPct val="100000"/>
              </a:lnSpc>
            </a:pPr>
            <a:r>
              <a:rPr lang="en-US" sz="1200" spc="-1" dirty="0" smtClean="0">
                <a:solidFill>
                  <a:srgbClr val="ADADAD"/>
                </a:solidFill>
                <a:uFill>
                  <a:solidFill>
                    <a:srgbClr val="FFFFFF"/>
                  </a:solidFill>
                </a:uFill>
                <a:latin typeface="+mn-lt"/>
              </a:rPr>
              <a:t>Greater availability &amp; security</a:t>
            </a:r>
          </a:p>
          <a:p>
            <a:pPr>
              <a:lnSpc>
                <a:spcPct val="100000"/>
              </a:lnSpc>
            </a:pPr>
            <a:r>
              <a:rPr lang="en-US" sz="1200" b="0" strike="noStrike" spc="-1" dirty="0" smtClean="0">
                <a:solidFill>
                  <a:srgbClr val="ADADAD"/>
                </a:solidFill>
                <a:uFill>
                  <a:solidFill>
                    <a:srgbClr val="FFFFFF"/>
                  </a:solidFill>
                </a:uFill>
                <a:latin typeface="+mn-lt"/>
              </a:rPr>
              <a:t>Quality first</a:t>
            </a:r>
            <a:endParaRPr lang="en-US" sz="1600" b="0" strike="noStrike" spc="-1" dirty="0" smtClean="0">
              <a:solidFill>
                <a:srgbClr val="FFFFFF"/>
              </a:solidFill>
              <a:uFill>
                <a:solidFill>
                  <a:srgbClr val="FFFFFF"/>
                </a:solidFill>
              </a:uFill>
              <a:latin typeface="+mn-lt"/>
            </a:endParaRPr>
          </a:p>
          <a:p>
            <a:pPr marL="216000" indent="-215280">
              <a:lnSpc>
                <a:spcPct val="115000"/>
              </a:lnSpc>
            </a:pPr>
            <a:endParaRPr lang="en-US" sz="12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24053469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GB" dirty="0" smtClean="0"/>
              <a:t>What is my</a:t>
            </a:r>
            <a:r>
              <a:rPr lang="en-GB" baseline="0" dirty="0" smtClean="0"/>
              <a:t> role as a Manager?  As a Leader?  This shouldn’t be a cause for concern</a:t>
            </a:r>
            <a:endParaRPr lang="en-US" dirty="0"/>
          </a:p>
        </p:txBody>
      </p:sp>
      <p:sp>
        <p:nvSpPr>
          <p:cNvPr id="4" name="Slide Number Placeholder 3"/>
          <p:cNvSpPr>
            <a:spLocks noGrp="1"/>
          </p:cNvSpPr>
          <p:nvPr>
            <p:ph type="sldNum" idx="10"/>
          </p:nvPr>
        </p:nvSpPr>
        <p:spPr/>
        <p:txBody>
          <a:bodyPr/>
          <a:lstStyle/>
          <a:p>
            <a:pPr algn="r"/>
            <a:fld id="{F3F10572-760F-41CC-B161-F1B2605AE218}" type="slidenum">
              <a:rPr lang="en-US" sz="1400" b="0" strike="noStrike" spc="-1" smtClean="0">
                <a:solidFill>
                  <a:srgbClr val="000000"/>
                </a:solidFill>
                <a:uFill>
                  <a:solidFill>
                    <a:srgbClr val="FFFFFF"/>
                  </a:solidFill>
                </a:uFill>
                <a:latin typeface="Times New Roman"/>
              </a:rPr>
              <a:t>27</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9548206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 name="PlaceHolder 1"/>
          <p:cNvSpPr>
            <a:spLocks noGrp="1"/>
          </p:cNvSpPr>
          <p:nvPr>
            <p:ph type="body"/>
          </p:nvPr>
        </p:nvSpPr>
        <p:spPr>
          <a:xfrm>
            <a:off x="685800" y="4343400"/>
            <a:ext cx="5485320" cy="4113720"/>
          </a:xfrm>
          <a:prstGeom prst="rect">
            <a:avLst/>
          </a:prstGeom>
        </p:spPr>
        <p:txBody>
          <a:bodyPr lIns="0" tIns="91440" rIns="0" bIns="91440"/>
          <a:lstStyle/>
          <a:p>
            <a:pPr marL="457200" indent="-215640">
              <a:lnSpc>
                <a:spcPct val="115000"/>
              </a:lnSpc>
            </a:pPr>
            <a:r>
              <a:rPr lang="en-GB" sz="1200" b="0" strike="noStrike" spc="-1" dirty="0" smtClean="0">
                <a:solidFill>
                  <a:srgbClr val="000000"/>
                </a:solidFill>
                <a:uFill>
                  <a:solidFill>
                    <a:srgbClr val="FFFFFF"/>
                  </a:solidFill>
                </a:uFill>
                <a:latin typeface="Arial"/>
              </a:rPr>
              <a:t>You</a:t>
            </a:r>
            <a:r>
              <a:rPr lang="en-GB" sz="1200" b="0" strike="noStrike" spc="-1" baseline="0" dirty="0" smtClean="0">
                <a:solidFill>
                  <a:srgbClr val="000000"/>
                </a:solidFill>
                <a:uFill>
                  <a:solidFill>
                    <a:srgbClr val="FFFFFF"/>
                  </a:solidFill>
                </a:uFill>
                <a:latin typeface="Arial"/>
              </a:rPr>
              <a:t> should be able to see things that others can’t, you’re looking across many teams</a:t>
            </a:r>
          </a:p>
          <a:p>
            <a:pPr marL="457200" indent="-215640">
              <a:lnSpc>
                <a:spcPct val="115000"/>
              </a:lnSpc>
            </a:pPr>
            <a:r>
              <a:rPr lang="en-GB" sz="1200" b="0" strike="noStrike" spc="-1" baseline="0" dirty="0" smtClean="0">
                <a:solidFill>
                  <a:srgbClr val="000000"/>
                </a:solidFill>
                <a:uFill>
                  <a:solidFill>
                    <a:srgbClr val="FFFFFF"/>
                  </a:solidFill>
                </a:uFill>
                <a:latin typeface="Arial"/>
              </a:rPr>
              <a:t>You can see common trends, differences (Positive deviations)</a:t>
            </a:r>
          </a:p>
          <a:p>
            <a:pPr marL="457200" indent="-215640">
              <a:lnSpc>
                <a:spcPct val="115000"/>
              </a:lnSpc>
            </a:pPr>
            <a:endParaRPr lang="en-GB" sz="1200" b="0" strike="noStrike" spc="-1" baseline="0" dirty="0" smtClean="0">
              <a:solidFill>
                <a:srgbClr val="000000"/>
              </a:solidFill>
              <a:uFill>
                <a:solidFill>
                  <a:srgbClr val="FFFFFF"/>
                </a:solidFill>
              </a:uFill>
              <a:latin typeface="Arial"/>
            </a:endParaRPr>
          </a:p>
          <a:p>
            <a:pPr marL="457200" indent="-215640">
              <a:lnSpc>
                <a:spcPct val="115000"/>
              </a:lnSpc>
            </a:pPr>
            <a:r>
              <a:rPr lang="en-GB" sz="1200" b="0" strike="noStrike" spc="-1" baseline="0" dirty="0" smtClean="0">
                <a:solidFill>
                  <a:srgbClr val="000000"/>
                </a:solidFill>
                <a:uFill>
                  <a:solidFill>
                    <a:srgbClr val="FFFFFF"/>
                  </a:solidFill>
                </a:uFill>
                <a:latin typeface="Arial"/>
              </a:rPr>
              <a:t>Consider that you now have a good signal to noise ratio and you can now amplify this.</a:t>
            </a:r>
          </a:p>
          <a:p>
            <a:pPr marL="457200" indent="-215640">
              <a:lnSpc>
                <a:spcPct val="115000"/>
              </a:lnSpc>
            </a:pPr>
            <a:endParaRPr lang="en-GB" sz="1200" b="0" strike="noStrike" spc="-1" baseline="0" dirty="0" smtClean="0">
              <a:solidFill>
                <a:srgbClr val="000000"/>
              </a:solidFill>
              <a:uFill>
                <a:solidFill>
                  <a:srgbClr val="FFFFFF"/>
                </a:solidFill>
              </a:uFill>
              <a:latin typeface="Arial"/>
            </a:endParaRPr>
          </a:p>
          <a:p>
            <a:pPr marL="457200" indent="-215640">
              <a:lnSpc>
                <a:spcPct val="115000"/>
              </a:lnSpc>
            </a:pPr>
            <a:r>
              <a:rPr lang="en-GB" sz="1200" b="0" strike="noStrike" spc="-1" baseline="0" dirty="0" smtClean="0">
                <a:solidFill>
                  <a:srgbClr val="000000"/>
                </a:solidFill>
                <a:uFill>
                  <a:solidFill>
                    <a:srgbClr val="FFFFFF"/>
                  </a:solidFill>
                </a:uFill>
                <a:latin typeface="Arial"/>
              </a:rPr>
              <a:t>We talk about Leaders and not Managers these days.  Know the difference and apply it, but don’t be afraid of the term management – some situations also require managing.</a:t>
            </a:r>
          </a:p>
          <a:p>
            <a:pPr marL="457200" indent="-215640">
              <a:lnSpc>
                <a:spcPct val="115000"/>
              </a:lnSpc>
            </a:pPr>
            <a:endParaRPr lang="en-GB" sz="1200" b="0" strike="noStrike" spc="-1" baseline="0" dirty="0" smtClean="0">
              <a:solidFill>
                <a:srgbClr val="000000"/>
              </a:solidFill>
              <a:uFill>
                <a:solidFill>
                  <a:srgbClr val="FFFFFF"/>
                </a:solidFill>
              </a:uFill>
              <a:latin typeface="Arial"/>
            </a:endParaRPr>
          </a:p>
          <a:p>
            <a:pPr marL="457200" marR="0" indent="-215640" algn="l" defTabSz="914400" rtl="0" eaLnBrk="1" fontAlgn="auto" latinLnBrk="0" hangingPunct="1">
              <a:lnSpc>
                <a:spcPct val="115000"/>
              </a:lnSpc>
              <a:spcBef>
                <a:spcPts val="0"/>
              </a:spcBef>
              <a:spcAft>
                <a:spcPts val="0"/>
              </a:spcAft>
              <a:buClrTx/>
              <a:buSzTx/>
              <a:buFontTx/>
              <a:buNone/>
              <a:tabLst/>
              <a:defRPr/>
            </a:pPr>
            <a:r>
              <a:rPr lang="en-US" sz="1200" b="0" strike="noStrike" spc="-1" dirty="0" smtClean="0">
                <a:solidFill>
                  <a:srgbClr val="222222"/>
                </a:solidFill>
                <a:uFill>
                  <a:solidFill>
                    <a:srgbClr val="FFFFFF"/>
                  </a:solidFill>
                </a:uFill>
                <a:latin typeface="+mn-lt"/>
              </a:rPr>
              <a:t>Be aware of motivation and having a sense of relatedness / purpose. – the way people and teams are aligned</a:t>
            </a:r>
            <a:r>
              <a:rPr lang="en-US" sz="1200" b="0" strike="noStrike" spc="-1" baseline="0" dirty="0" smtClean="0">
                <a:solidFill>
                  <a:srgbClr val="222222"/>
                </a:solidFill>
                <a:uFill>
                  <a:solidFill>
                    <a:srgbClr val="FFFFFF"/>
                  </a:solidFill>
                </a:uFill>
                <a:latin typeface="+mn-lt"/>
              </a:rPr>
              <a:t> to delivering real value with as much autonomy as possible.</a:t>
            </a:r>
            <a:endParaRPr lang="en-US" sz="2400" b="0" strike="noStrike" spc="-1" dirty="0" smtClean="0">
              <a:solidFill>
                <a:srgbClr val="000000"/>
              </a:solidFill>
              <a:uFill>
                <a:solidFill>
                  <a:srgbClr val="FFFFFF"/>
                </a:solidFill>
              </a:uFill>
              <a:latin typeface="+mn-lt"/>
            </a:endParaRPr>
          </a:p>
          <a:p>
            <a:pPr marL="457200" indent="-215640">
              <a:lnSpc>
                <a:spcPct val="115000"/>
              </a:lnSpc>
            </a:pPr>
            <a:endParaRPr lang="en-US" sz="12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3722507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 name="PlaceHolder 1"/>
          <p:cNvSpPr>
            <a:spLocks noGrp="1"/>
          </p:cNvSpPr>
          <p:nvPr>
            <p:ph type="body"/>
          </p:nvPr>
        </p:nvSpPr>
        <p:spPr>
          <a:xfrm>
            <a:off x="685800" y="4343400"/>
            <a:ext cx="5485320" cy="4113720"/>
          </a:xfrm>
          <a:prstGeom prst="rect">
            <a:avLst/>
          </a:prstGeom>
        </p:spPr>
        <p:txBody>
          <a:bodyPr lIns="0" tIns="91440" rIns="0" bIns="91440"/>
          <a:lstStyle/>
          <a:p>
            <a:pPr marL="457200" indent="-215640">
              <a:lnSpc>
                <a:spcPct val="115000"/>
              </a:lnSpc>
            </a:pPr>
            <a:r>
              <a:rPr lang="en-GB" sz="1200" b="0" i="0" u="none" strike="noStrike" kern="1200" dirty="0" smtClean="0">
                <a:solidFill>
                  <a:schemeClr val="tx1"/>
                </a:solidFill>
                <a:effectLst/>
                <a:latin typeface="+mn-lt"/>
                <a:ea typeface="+mn-ea"/>
                <a:cs typeface="+mn-cs"/>
              </a:rPr>
              <a:t>With</a:t>
            </a:r>
            <a:r>
              <a:rPr lang="en-GB" sz="1200" b="0" i="0" u="none" strike="noStrike" kern="1200" baseline="0" dirty="0" smtClean="0">
                <a:solidFill>
                  <a:schemeClr val="tx1"/>
                </a:solidFill>
                <a:effectLst/>
                <a:latin typeface="+mn-lt"/>
                <a:ea typeface="+mn-ea"/>
                <a:cs typeface="+mn-cs"/>
              </a:rPr>
              <a:t> Autonomy comes the risk of divergence – but this brings about different practices and learnings.</a:t>
            </a:r>
          </a:p>
          <a:p>
            <a:pPr marL="457200" indent="-215640">
              <a:lnSpc>
                <a:spcPct val="115000"/>
              </a:lnSpc>
            </a:pPr>
            <a:r>
              <a:rPr lang="en-GB" sz="1200" b="0" i="0" u="none" strike="noStrike" kern="1200" dirty="0" smtClean="0">
                <a:solidFill>
                  <a:schemeClr val="tx1"/>
                </a:solidFill>
                <a:effectLst/>
                <a:latin typeface="+mn-lt"/>
                <a:ea typeface="+mn-ea"/>
                <a:cs typeface="+mn-cs"/>
              </a:rPr>
              <a:t>Natural governance for CD and autonomy when capable and then catalyse natural convergence (part of the ‘beyond’)</a:t>
            </a:r>
          </a:p>
          <a:p>
            <a:pPr marL="457200" indent="-215640">
              <a:lnSpc>
                <a:spcPct val="115000"/>
              </a:lnSpc>
            </a:pPr>
            <a:endParaRPr lang="en-GB" sz="1200" b="0" i="0" u="none" strike="noStrike" kern="1200" dirty="0" smtClean="0">
              <a:solidFill>
                <a:schemeClr val="tx1"/>
              </a:solidFill>
              <a:effectLst/>
              <a:latin typeface="+mn-lt"/>
              <a:ea typeface="+mn-ea"/>
              <a:cs typeface="+mn-cs"/>
            </a:endParaRPr>
          </a:p>
          <a:p>
            <a:pPr marL="457200" indent="-215640">
              <a:lnSpc>
                <a:spcPct val="115000"/>
              </a:lnSpc>
            </a:pPr>
            <a:r>
              <a:rPr lang="en-GB" sz="1200" b="0" i="0" u="none" strike="noStrike" kern="1200" dirty="0" smtClean="0">
                <a:solidFill>
                  <a:schemeClr val="tx1"/>
                </a:solidFill>
                <a:effectLst/>
                <a:latin typeface="+mn-lt"/>
                <a:ea typeface="+mn-ea"/>
                <a:cs typeface="+mn-cs"/>
              </a:rPr>
              <a:t>Allowing tech such as Node JS, being single threaded it suggests delegation and encourages thinking to drive micro-service</a:t>
            </a:r>
          </a:p>
          <a:p>
            <a:pPr marL="457200" indent="-215640">
              <a:lnSpc>
                <a:spcPct val="115000"/>
              </a:lnSpc>
            </a:pPr>
            <a:endParaRPr lang="en-GB" sz="1200" b="0" i="0" u="none" strike="noStrike" kern="1200" dirty="0" smtClean="0">
              <a:solidFill>
                <a:schemeClr val="tx1"/>
              </a:solidFill>
              <a:effectLst/>
              <a:latin typeface="+mn-lt"/>
              <a:ea typeface="+mn-ea"/>
              <a:cs typeface="+mn-cs"/>
            </a:endParaRPr>
          </a:p>
          <a:p>
            <a:pPr marL="457200" indent="-215640">
              <a:lnSpc>
                <a:spcPct val="115000"/>
              </a:lnSpc>
            </a:pPr>
            <a:r>
              <a:rPr lang="en-GB" sz="1200" b="0" i="0" u="none" strike="noStrike" kern="1200" dirty="0" smtClean="0">
                <a:solidFill>
                  <a:schemeClr val="tx1"/>
                </a:solidFill>
                <a:effectLst/>
                <a:latin typeface="+mn-lt"/>
                <a:ea typeface="+mn-ea"/>
                <a:cs typeface="+mn-cs"/>
              </a:rPr>
              <a:t>Be responsible for the decisions. </a:t>
            </a:r>
            <a:r>
              <a:rPr lang="en-GB" sz="1200" b="0" i="0" u="none" strike="noStrike" kern="1200" dirty="0" err="1" smtClean="0">
                <a:solidFill>
                  <a:schemeClr val="tx1"/>
                </a:solidFill>
                <a:effectLst/>
                <a:latin typeface="+mn-lt"/>
                <a:ea typeface="+mn-ea"/>
                <a:cs typeface="+mn-cs"/>
              </a:rPr>
              <a:t>I.e</a:t>
            </a:r>
            <a:r>
              <a:rPr lang="en-GB" sz="1200" b="0" i="0" u="none" strike="noStrike" kern="1200" dirty="0" smtClean="0">
                <a:solidFill>
                  <a:schemeClr val="tx1"/>
                </a:solidFill>
                <a:effectLst/>
                <a:latin typeface="+mn-lt"/>
                <a:ea typeface="+mn-ea"/>
                <a:cs typeface="+mn-cs"/>
              </a:rPr>
              <a:t> was is the right time?  We did a trial of typescript but at the time we didn’t  allow REACT </a:t>
            </a:r>
            <a:r>
              <a:rPr lang="en-GB" sz="1200" b="0" i="0" u="none" strike="noStrike" kern="1200" dirty="0" err="1" smtClean="0">
                <a:solidFill>
                  <a:schemeClr val="tx1"/>
                </a:solidFill>
                <a:effectLst/>
                <a:latin typeface="+mn-lt"/>
                <a:ea typeface="+mn-ea"/>
                <a:cs typeface="+mn-cs"/>
              </a:rPr>
              <a:t>js</a:t>
            </a:r>
            <a:r>
              <a:rPr lang="en-GB" sz="1200" b="0" i="0" u="none" strike="noStrike" kern="1200" dirty="0" smtClean="0">
                <a:solidFill>
                  <a:schemeClr val="tx1"/>
                </a:solidFill>
                <a:effectLst/>
                <a:latin typeface="+mn-lt"/>
                <a:ea typeface="+mn-ea"/>
                <a:cs typeface="+mn-cs"/>
              </a:rPr>
              <a:t> as an investigation (I still need the engineering skills to weigh up the pros and cons as others may be biased by the ‘Resume Drive Architecture’ approach). Too early.</a:t>
            </a:r>
          </a:p>
          <a:p>
            <a:pPr marL="457200" indent="-215640">
              <a:lnSpc>
                <a:spcPct val="115000"/>
              </a:lnSpc>
            </a:pPr>
            <a:endParaRPr lang="en-US" sz="20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6065687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 name="PlaceHolder 1"/>
          <p:cNvSpPr>
            <a:spLocks noGrp="1"/>
          </p:cNvSpPr>
          <p:nvPr>
            <p:ph type="body"/>
          </p:nvPr>
        </p:nvSpPr>
        <p:spPr>
          <a:xfrm>
            <a:off x="685800" y="4343400"/>
            <a:ext cx="5485320" cy="4113720"/>
          </a:xfrm>
          <a:prstGeom prst="rect">
            <a:avLst/>
          </a:prstGeom>
        </p:spPr>
        <p:txBody>
          <a:bodyPr lIns="0" tIns="91440" rIns="0" bIns="91440"/>
          <a:lstStyle/>
          <a:p>
            <a:pPr marL="457200" indent="-215640">
              <a:lnSpc>
                <a:spcPct val="115000"/>
              </a:lnSpc>
            </a:pPr>
            <a:endParaRPr lang="en-US" sz="20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2479592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PlaceHolder 1"/>
          <p:cNvSpPr>
            <a:spLocks noGrp="1"/>
          </p:cNvSpPr>
          <p:nvPr>
            <p:ph type="body"/>
          </p:nvPr>
        </p:nvSpPr>
        <p:spPr>
          <a:xfrm>
            <a:off x="685800" y="4343400"/>
            <a:ext cx="5485320" cy="4113720"/>
          </a:xfrm>
          <a:prstGeom prst="rect">
            <a:avLst/>
          </a:prstGeom>
        </p:spPr>
        <p:txBody>
          <a:bodyPr lIns="0" tIns="91440" rIns="0" bIns="91440"/>
          <a:lstStyle/>
          <a:p>
            <a:pPr marL="216000" indent="-215280">
              <a:lnSpc>
                <a:spcPct val="100000"/>
              </a:lnSpc>
            </a:pPr>
            <a:r>
              <a:rPr lang="en-US" sz="1200" b="0" strike="noStrike" spc="-1" dirty="0" smtClean="0">
                <a:solidFill>
                  <a:srgbClr val="000000"/>
                </a:solidFill>
                <a:uFill>
                  <a:solidFill>
                    <a:srgbClr val="FFFFFF"/>
                  </a:solidFill>
                </a:uFill>
                <a:latin typeface="Arial"/>
              </a:rPr>
              <a:t>Show of Hands – Who</a:t>
            </a:r>
            <a:r>
              <a:rPr lang="en-US" sz="1200" b="0" strike="noStrike" spc="-1" baseline="0" dirty="0" smtClean="0">
                <a:solidFill>
                  <a:srgbClr val="000000"/>
                </a:solidFill>
                <a:uFill>
                  <a:solidFill>
                    <a:srgbClr val="FFFFFF"/>
                  </a:solidFill>
                </a:uFill>
                <a:latin typeface="Arial"/>
              </a:rPr>
              <a:t> as heard of News UK?</a:t>
            </a:r>
          </a:p>
          <a:p>
            <a:pPr marL="216000" indent="-215280">
              <a:lnSpc>
                <a:spcPct val="100000"/>
              </a:lnSpc>
            </a:pPr>
            <a:endParaRPr lang="en-GB" sz="1200" b="0" strike="noStrike" spc="-1" baseline="0" dirty="0" smtClean="0">
              <a:solidFill>
                <a:srgbClr val="000000"/>
              </a:solidFill>
              <a:uFill>
                <a:solidFill>
                  <a:srgbClr val="FFFFFF"/>
                </a:solidFill>
              </a:uFill>
              <a:latin typeface="Arial"/>
            </a:endParaRPr>
          </a:p>
          <a:p>
            <a:pPr marL="216000" indent="-215280">
              <a:lnSpc>
                <a:spcPct val="100000"/>
              </a:lnSpc>
            </a:pPr>
            <a:r>
              <a:rPr lang="en-GB" sz="1200" b="0" strike="noStrike" spc="-1" baseline="0" dirty="0" smtClean="0">
                <a:solidFill>
                  <a:srgbClr val="000000"/>
                </a:solidFill>
                <a:uFill>
                  <a:solidFill>
                    <a:srgbClr val="FFFFFF"/>
                  </a:solidFill>
                </a:uFill>
                <a:latin typeface="Arial"/>
              </a:rPr>
              <a:t>If I was to say that it was called News </a:t>
            </a:r>
            <a:r>
              <a:rPr lang="en-GB" sz="1200" b="0" strike="noStrike" spc="-1" baseline="0" dirty="0" err="1" smtClean="0">
                <a:solidFill>
                  <a:srgbClr val="000000"/>
                </a:solidFill>
                <a:uFill>
                  <a:solidFill>
                    <a:srgbClr val="FFFFFF"/>
                  </a:solidFill>
                </a:uFill>
                <a:latin typeface="Arial"/>
              </a:rPr>
              <a:t>Int</a:t>
            </a:r>
            <a:r>
              <a:rPr lang="en-GB" sz="1200" b="0" strike="noStrike" spc="-1" baseline="0" dirty="0" smtClean="0">
                <a:solidFill>
                  <a:srgbClr val="000000"/>
                </a:solidFill>
                <a:uFill>
                  <a:solidFill>
                    <a:srgbClr val="FFFFFF"/>
                  </a:solidFill>
                </a:uFill>
                <a:latin typeface="Arial"/>
              </a:rPr>
              <a:t> – How many now?</a:t>
            </a:r>
          </a:p>
          <a:p>
            <a:pPr marL="216000" indent="-215280">
              <a:lnSpc>
                <a:spcPct val="100000"/>
              </a:lnSpc>
            </a:pPr>
            <a:r>
              <a:rPr lang="en-GB" sz="1200" b="0" strike="noStrike" spc="-1" baseline="0" dirty="0" smtClean="0">
                <a:solidFill>
                  <a:srgbClr val="000000"/>
                </a:solidFill>
                <a:uFill>
                  <a:solidFill>
                    <a:srgbClr val="FFFFFF"/>
                  </a:solidFill>
                </a:uFill>
                <a:latin typeface="Arial"/>
              </a:rPr>
              <a:t> - Yes, infamous for all the wrong reasons……..but bear with me.</a:t>
            </a:r>
          </a:p>
          <a:p>
            <a:pPr marL="216000" indent="-215280">
              <a:lnSpc>
                <a:spcPct val="100000"/>
              </a:lnSpc>
            </a:pPr>
            <a:endParaRPr lang="en-GB" sz="1200" b="0" strike="noStrike" spc="-1" baseline="0" dirty="0" smtClean="0">
              <a:solidFill>
                <a:srgbClr val="000000"/>
              </a:solidFill>
              <a:uFill>
                <a:solidFill>
                  <a:srgbClr val="FFFFFF"/>
                </a:solidFill>
              </a:uFill>
              <a:latin typeface="Arial"/>
            </a:endParaRPr>
          </a:p>
          <a:p>
            <a:pPr marL="216000" indent="-215280">
              <a:lnSpc>
                <a:spcPct val="100000"/>
              </a:lnSpc>
            </a:pPr>
            <a:r>
              <a:rPr lang="en-GB" sz="1200" b="0" strike="noStrike" spc="-1" baseline="0" dirty="0" smtClean="0">
                <a:solidFill>
                  <a:srgbClr val="000000"/>
                </a:solidFill>
                <a:uFill>
                  <a:solidFill>
                    <a:srgbClr val="FFFFFF"/>
                  </a:solidFill>
                </a:uFill>
                <a:latin typeface="Arial"/>
              </a:rPr>
              <a:t>-- Click –</a:t>
            </a:r>
          </a:p>
          <a:p>
            <a:pPr marL="216000" indent="-215280">
              <a:lnSpc>
                <a:spcPct val="100000"/>
              </a:lnSpc>
            </a:pPr>
            <a:r>
              <a:rPr lang="en-GB" sz="1200" b="0" strike="noStrike" spc="-1" baseline="0" dirty="0" smtClean="0">
                <a:solidFill>
                  <a:srgbClr val="000000"/>
                </a:solidFill>
                <a:uFill>
                  <a:solidFill>
                    <a:srgbClr val="FFFFFF"/>
                  </a:solidFill>
                </a:uFill>
                <a:latin typeface="Arial"/>
              </a:rPr>
              <a:t>Brands</a:t>
            </a:r>
          </a:p>
          <a:p>
            <a:pPr marL="216000" indent="-215280">
              <a:lnSpc>
                <a:spcPct val="100000"/>
              </a:lnSpc>
            </a:pPr>
            <a:endParaRPr lang="en-GB" sz="1200" b="0" strike="noStrike" spc="-1" baseline="0" dirty="0" smtClean="0">
              <a:solidFill>
                <a:srgbClr val="000000"/>
              </a:solidFill>
              <a:uFill>
                <a:solidFill>
                  <a:srgbClr val="FFFFFF"/>
                </a:solidFill>
              </a:uFill>
              <a:latin typeface="Arial"/>
            </a:endParaRPr>
          </a:p>
          <a:p>
            <a:pPr marL="216000" indent="-215280">
              <a:lnSpc>
                <a:spcPct val="100000"/>
              </a:lnSpc>
            </a:pPr>
            <a:r>
              <a:rPr lang="en-GB" sz="1200" b="0" strike="noStrike" spc="-1" baseline="0" dirty="0" smtClean="0">
                <a:solidFill>
                  <a:srgbClr val="000000"/>
                </a:solidFill>
                <a:uFill>
                  <a:solidFill>
                    <a:srgbClr val="FFFFFF"/>
                  </a:solidFill>
                </a:uFill>
                <a:latin typeface="Arial"/>
              </a:rPr>
              <a:t>Some strong brands, Household names….whatever you may think.</a:t>
            </a:r>
          </a:p>
          <a:p>
            <a:pPr marL="216000" indent="-215280">
              <a:lnSpc>
                <a:spcPct val="100000"/>
              </a:lnSpc>
            </a:pPr>
            <a:r>
              <a:rPr lang="en-GB" sz="1200" b="0" strike="noStrike" spc="-1" baseline="0" dirty="0" smtClean="0">
                <a:solidFill>
                  <a:srgbClr val="000000"/>
                </a:solidFill>
                <a:uFill>
                  <a:solidFill>
                    <a:srgbClr val="FFFFFF"/>
                  </a:solidFill>
                </a:uFill>
                <a:latin typeface="Arial"/>
              </a:rPr>
              <a:t>It’s not a massive company!</a:t>
            </a:r>
          </a:p>
          <a:p>
            <a:pPr marL="216000" indent="-215280">
              <a:lnSpc>
                <a:spcPct val="100000"/>
              </a:lnSpc>
            </a:pPr>
            <a:r>
              <a:rPr lang="en-GB" sz="1200" b="0" strike="noStrike" spc="-1" baseline="0" dirty="0" smtClean="0">
                <a:solidFill>
                  <a:srgbClr val="000000"/>
                </a:solidFill>
                <a:uFill>
                  <a:solidFill>
                    <a:srgbClr val="FFFFFF"/>
                  </a:solidFill>
                </a:uFill>
                <a:latin typeface="Arial"/>
              </a:rPr>
              <a:t>-- Click –</a:t>
            </a:r>
          </a:p>
          <a:p>
            <a:pPr marL="216000" indent="-215280">
              <a:lnSpc>
                <a:spcPct val="100000"/>
              </a:lnSpc>
            </a:pPr>
            <a:r>
              <a:rPr lang="en-GB" sz="1200" b="0" strike="noStrike" spc="-1" baseline="0" dirty="0" smtClean="0">
                <a:solidFill>
                  <a:srgbClr val="000000"/>
                </a:solidFill>
                <a:uFill>
                  <a:solidFill>
                    <a:srgbClr val="FFFFFF"/>
                  </a:solidFill>
                </a:uFill>
                <a:latin typeface="Arial"/>
              </a:rPr>
              <a:t>Times &amp; ST made a profit in 2015</a:t>
            </a:r>
            <a:endParaRPr lang="en-US" sz="1200" b="0" strike="noStrike" spc="-1" dirty="0">
              <a:solidFill>
                <a:srgbClr val="000000"/>
              </a:solidFill>
              <a:uFill>
                <a:solidFill>
                  <a:srgbClr val="FFFFFF"/>
                </a:solidFill>
              </a:uFill>
              <a:latin typeface="Arial"/>
            </a:endParaRPr>
          </a:p>
          <a:p>
            <a:pPr marL="216000" indent="-215280">
              <a:lnSpc>
                <a:spcPct val="100000"/>
              </a:lnSpc>
            </a:pPr>
            <a:endParaRPr lang="en-US" sz="12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9490470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PlaceHolder 1"/>
          <p:cNvSpPr>
            <a:spLocks noGrp="1"/>
          </p:cNvSpPr>
          <p:nvPr>
            <p:ph type="body"/>
          </p:nvPr>
        </p:nvSpPr>
        <p:spPr>
          <a:xfrm>
            <a:off x="685800" y="4343400"/>
            <a:ext cx="5485320" cy="4113720"/>
          </a:xfrm>
          <a:prstGeom prst="rect">
            <a:avLst/>
          </a:prstGeom>
        </p:spPr>
        <p:txBody>
          <a:bodyPr lIns="0" tIns="91440" rIns="0" bIns="91440"/>
          <a:lstStyle/>
          <a:p>
            <a:pPr marL="216000" indent="-215640">
              <a:lnSpc>
                <a:spcPct val="115000"/>
              </a:lnSpc>
            </a:pPr>
            <a:endParaRPr lang="en-US" sz="12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033560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PlaceHolder 1"/>
          <p:cNvSpPr>
            <a:spLocks noGrp="1"/>
          </p:cNvSpPr>
          <p:nvPr>
            <p:ph type="body"/>
          </p:nvPr>
        </p:nvSpPr>
        <p:spPr>
          <a:xfrm>
            <a:off x="685800" y="4343400"/>
            <a:ext cx="5485680" cy="4114080"/>
          </a:xfrm>
          <a:prstGeom prst="rect">
            <a:avLst/>
          </a:prstGeom>
        </p:spPr>
        <p:txBody>
          <a:bodyPr lIns="0" tIns="0" rIns="0" bIns="0"/>
          <a:lstStyle/>
          <a:p>
            <a:endParaRPr lang="en-US" sz="1200" b="0" strike="noStrike" spc="-1" dirty="0">
              <a:solidFill>
                <a:srgbClr val="000000"/>
              </a:solidFill>
              <a:uFill>
                <a:solidFill>
                  <a:srgbClr val="FFFFFF"/>
                </a:solidFill>
              </a:uFill>
              <a:latin typeface="Arial"/>
            </a:endParaRPr>
          </a:p>
        </p:txBody>
      </p:sp>
      <p:sp>
        <p:nvSpPr>
          <p:cNvPr id="200" name="CustomShape 2"/>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fld id="{FA44B51F-CC1B-4BC9-9D32-CCE827847F81}" type="slidenum">
              <a:rPr lang="en-US" sz="1200" spc="-1">
                <a:solidFill>
                  <a:srgbClr val="000000"/>
                </a:solidFill>
                <a:uFill>
                  <a:solidFill>
                    <a:srgbClr val="FFFFFF"/>
                  </a:solidFill>
                </a:uFill>
              </a:rPr>
              <a:pPr algn="r"/>
              <a:t>32</a:t>
            </a:fld>
            <a:endParaRPr lang="en-US" spc="-1">
              <a:solidFill>
                <a:srgbClr val="000000"/>
              </a:solidFill>
              <a:uFill>
                <a:solidFill>
                  <a:srgbClr val="FFFFFF"/>
                </a:solidFill>
              </a:uFill>
            </a:endParaRPr>
          </a:p>
        </p:txBody>
      </p:sp>
    </p:spTree>
    <p:extLst>
      <p:ext uri="{BB962C8B-B14F-4D97-AF65-F5344CB8AC3E}">
        <p14:creationId xmlns:p14="http://schemas.microsoft.com/office/powerpoint/2010/main" val="10218517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PlaceHolder 1"/>
          <p:cNvSpPr>
            <a:spLocks noGrp="1"/>
          </p:cNvSpPr>
          <p:nvPr>
            <p:ph type="body"/>
          </p:nvPr>
        </p:nvSpPr>
        <p:spPr>
          <a:xfrm>
            <a:off x="685800" y="4343400"/>
            <a:ext cx="5485680" cy="4114080"/>
          </a:xfrm>
          <a:prstGeom prst="rect">
            <a:avLst/>
          </a:prstGeom>
        </p:spPr>
        <p:txBody>
          <a:bodyPr lIns="0" tIns="0" rIns="0" bIns="0"/>
          <a:lstStyle/>
          <a:p>
            <a:pPr marL="216000" indent="-216000">
              <a:lnSpc>
                <a:spcPct val="100000"/>
              </a:lnSpc>
            </a:pPr>
            <a:r>
              <a:rPr lang="en-US" sz="1200" b="0" strike="noStrike" spc="-1" dirty="0">
                <a:solidFill>
                  <a:srgbClr val="000000"/>
                </a:solidFill>
                <a:uFill>
                  <a:solidFill>
                    <a:srgbClr val="FFFFFF"/>
                  </a:solidFill>
                </a:uFill>
                <a:latin typeface="Arial"/>
              </a:rPr>
              <a:t>I think that high performing teams require their members to participate in relationships based on trust.</a:t>
            </a:r>
          </a:p>
        </p:txBody>
      </p:sp>
      <p:sp>
        <p:nvSpPr>
          <p:cNvPr id="202" name="CustomShape 2"/>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fld id="{1C32E37D-90AF-4480-A606-32FA891FEBBA}" type="slidenum">
              <a:rPr lang="en-US" sz="1200" spc="-1">
                <a:solidFill>
                  <a:srgbClr val="000000"/>
                </a:solidFill>
                <a:uFill>
                  <a:solidFill>
                    <a:srgbClr val="FFFFFF"/>
                  </a:solidFill>
                </a:uFill>
              </a:rPr>
              <a:pPr algn="r"/>
              <a:t>33</a:t>
            </a:fld>
            <a:endParaRPr lang="en-US" spc="-1">
              <a:solidFill>
                <a:srgbClr val="000000"/>
              </a:solidFill>
              <a:uFill>
                <a:solidFill>
                  <a:srgbClr val="FFFFFF"/>
                </a:solidFill>
              </a:uFill>
            </a:endParaRPr>
          </a:p>
        </p:txBody>
      </p:sp>
    </p:spTree>
    <p:extLst>
      <p:ext uri="{BB962C8B-B14F-4D97-AF65-F5344CB8AC3E}">
        <p14:creationId xmlns:p14="http://schemas.microsoft.com/office/powerpoint/2010/main" val="38101674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PlaceHolder 1"/>
          <p:cNvSpPr>
            <a:spLocks noGrp="1"/>
          </p:cNvSpPr>
          <p:nvPr>
            <p:ph type="body"/>
          </p:nvPr>
        </p:nvSpPr>
        <p:spPr>
          <a:xfrm>
            <a:off x="685800" y="4343400"/>
            <a:ext cx="5485680" cy="4114080"/>
          </a:xfrm>
          <a:prstGeom prst="rect">
            <a:avLst/>
          </a:prstGeom>
        </p:spPr>
        <p:txBody>
          <a:bodyPr lIns="0" tIns="0" rIns="0" bIns="0"/>
          <a:lstStyle/>
          <a:p>
            <a:endParaRPr lang="en-US" sz="1200" b="0" strike="noStrike" spc="-1" dirty="0">
              <a:solidFill>
                <a:srgbClr val="000000"/>
              </a:solidFill>
              <a:uFill>
                <a:solidFill>
                  <a:srgbClr val="FFFFFF"/>
                </a:solidFill>
              </a:uFill>
              <a:latin typeface="Arial"/>
            </a:endParaRPr>
          </a:p>
        </p:txBody>
      </p:sp>
      <p:sp>
        <p:nvSpPr>
          <p:cNvPr id="228" name="CustomShape 2"/>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fld id="{3430BF40-A859-442A-BB5D-9108CB3A0EC9}" type="slidenum">
              <a:rPr lang="en-US" sz="1200" spc="-1">
                <a:solidFill>
                  <a:srgbClr val="000000"/>
                </a:solidFill>
                <a:uFill>
                  <a:solidFill>
                    <a:srgbClr val="FFFFFF"/>
                  </a:solidFill>
                </a:uFill>
              </a:rPr>
              <a:pPr algn="r"/>
              <a:t>34</a:t>
            </a:fld>
            <a:endParaRPr lang="en-US" spc="-1">
              <a:solidFill>
                <a:srgbClr val="000000"/>
              </a:solidFill>
              <a:uFill>
                <a:solidFill>
                  <a:srgbClr val="FFFFFF"/>
                </a:solidFill>
              </a:uFill>
            </a:endParaRPr>
          </a:p>
        </p:txBody>
      </p:sp>
    </p:spTree>
    <p:extLst>
      <p:ext uri="{BB962C8B-B14F-4D97-AF65-F5344CB8AC3E}">
        <p14:creationId xmlns:p14="http://schemas.microsoft.com/office/powerpoint/2010/main" val="34382760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PlaceHolder 1"/>
          <p:cNvSpPr>
            <a:spLocks noGrp="1"/>
          </p:cNvSpPr>
          <p:nvPr>
            <p:ph type="body"/>
          </p:nvPr>
        </p:nvSpPr>
        <p:spPr>
          <a:xfrm>
            <a:off x="685800" y="4343400"/>
            <a:ext cx="5485680" cy="4114080"/>
          </a:xfrm>
          <a:prstGeom prst="rect">
            <a:avLst/>
          </a:prstGeom>
        </p:spPr>
        <p:txBody>
          <a:bodyPr lIns="0" tIns="0" rIns="0" bIns="0"/>
          <a:lstStyle/>
          <a:p>
            <a:endParaRPr lang="en-US" sz="1200" b="0" strike="noStrike" spc="-1" dirty="0">
              <a:solidFill>
                <a:srgbClr val="000000"/>
              </a:solidFill>
              <a:uFill>
                <a:solidFill>
                  <a:srgbClr val="FFFFFF"/>
                </a:solidFill>
              </a:uFill>
              <a:latin typeface="Arial"/>
            </a:endParaRPr>
          </a:p>
        </p:txBody>
      </p:sp>
      <p:sp>
        <p:nvSpPr>
          <p:cNvPr id="228" name="CustomShape 2"/>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fld id="{3430BF40-A859-442A-BB5D-9108CB3A0EC9}" type="slidenum">
              <a:rPr lang="en-US" sz="1200" spc="-1">
                <a:solidFill>
                  <a:srgbClr val="000000"/>
                </a:solidFill>
                <a:uFill>
                  <a:solidFill>
                    <a:srgbClr val="FFFFFF"/>
                  </a:solidFill>
                </a:uFill>
              </a:rPr>
              <a:pPr algn="r"/>
              <a:t>35</a:t>
            </a:fld>
            <a:endParaRPr lang="en-US" spc="-1">
              <a:solidFill>
                <a:srgbClr val="000000"/>
              </a:solidFill>
              <a:uFill>
                <a:solidFill>
                  <a:srgbClr val="FFFFFF"/>
                </a:solidFill>
              </a:uFill>
            </a:endParaRPr>
          </a:p>
        </p:txBody>
      </p:sp>
    </p:spTree>
    <p:extLst>
      <p:ext uri="{BB962C8B-B14F-4D97-AF65-F5344CB8AC3E}">
        <p14:creationId xmlns:p14="http://schemas.microsoft.com/office/powerpoint/2010/main" val="39502476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PlaceHolder 1"/>
          <p:cNvSpPr>
            <a:spLocks noGrp="1"/>
          </p:cNvSpPr>
          <p:nvPr>
            <p:ph type="body"/>
          </p:nvPr>
        </p:nvSpPr>
        <p:spPr>
          <a:xfrm>
            <a:off x="685800" y="4343400"/>
            <a:ext cx="5485680" cy="4114080"/>
          </a:xfrm>
          <a:prstGeom prst="rect">
            <a:avLst/>
          </a:prstGeom>
        </p:spPr>
        <p:txBody>
          <a:bodyPr lIns="0" tIns="0" rIns="0" bIns="0"/>
          <a:lstStyle/>
          <a:p>
            <a:endParaRPr lang="en-US" sz="1200" b="0" strike="noStrike" spc="-1" dirty="0">
              <a:solidFill>
                <a:srgbClr val="000000"/>
              </a:solidFill>
              <a:uFill>
                <a:solidFill>
                  <a:srgbClr val="FFFFFF"/>
                </a:solidFill>
              </a:uFill>
              <a:latin typeface="Arial"/>
            </a:endParaRPr>
          </a:p>
        </p:txBody>
      </p:sp>
      <p:sp>
        <p:nvSpPr>
          <p:cNvPr id="228" name="CustomShape 2"/>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fld id="{3430BF40-A859-442A-BB5D-9108CB3A0EC9}" type="slidenum">
              <a:rPr lang="en-US" sz="1200" spc="-1">
                <a:solidFill>
                  <a:srgbClr val="000000"/>
                </a:solidFill>
                <a:uFill>
                  <a:solidFill>
                    <a:srgbClr val="FFFFFF"/>
                  </a:solidFill>
                </a:uFill>
              </a:rPr>
              <a:pPr algn="r"/>
              <a:t>36</a:t>
            </a:fld>
            <a:endParaRPr lang="en-US" spc="-1">
              <a:solidFill>
                <a:srgbClr val="000000"/>
              </a:solidFill>
              <a:uFill>
                <a:solidFill>
                  <a:srgbClr val="FFFFFF"/>
                </a:solidFill>
              </a:uFill>
            </a:endParaRPr>
          </a:p>
        </p:txBody>
      </p:sp>
    </p:spTree>
    <p:extLst>
      <p:ext uri="{BB962C8B-B14F-4D97-AF65-F5344CB8AC3E}">
        <p14:creationId xmlns:p14="http://schemas.microsoft.com/office/powerpoint/2010/main" val="3345484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PlaceHolder 1"/>
          <p:cNvSpPr>
            <a:spLocks noGrp="1"/>
          </p:cNvSpPr>
          <p:nvPr>
            <p:ph type="body"/>
          </p:nvPr>
        </p:nvSpPr>
        <p:spPr>
          <a:xfrm>
            <a:off x="685800" y="4343400"/>
            <a:ext cx="5485320" cy="4113720"/>
          </a:xfrm>
          <a:prstGeom prst="rect">
            <a:avLst/>
          </a:prstGeom>
        </p:spPr>
        <p:txBody>
          <a:bodyPr lIns="0" tIns="91440" rIns="0" bIns="91440"/>
          <a:lstStyle/>
          <a:p>
            <a:pPr marL="216000" indent="-215640">
              <a:lnSpc>
                <a:spcPct val="115000"/>
              </a:lnSpc>
            </a:pPr>
            <a:r>
              <a:rPr lang="en-GB" sz="1200" b="0" strike="noStrike" spc="-1" dirty="0" smtClean="0">
                <a:solidFill>
                  <a:srgbClr val="000000"/>
                </a:solidFill>
                <a:uFill>
                  <a:solidFill>
                    <a:srgbClr val="FFFFFF"/>
                  </a:solidFill>
                </a:uFill>
                <a:latin typeface="+mn-lt"/>
              </a:rPr>
              <a:t>Remember, this is all with</a:t>
            </a:r>
            <a:r>
              <a:rPr lang="en-GB" sz="1200" b="0" strike="noStrike" spc="-1" baseline="0" dirty="0" smtClean="0">
                <a:solidFill>
                  <a:srgbClr val="000000"/>
                </a:solidFill>
                <a:uFill>
                  <a:solidFill>
                    <a:srgbClr val="FFFFFF"/>
                  </a:solidFill>
                </a:uFill>
                <a:latin typeface="+mn-lt"/>
              </a:rPr>
              <a:t> </a:t>
            </a:r>
            <a:r>
              <a:rPr lang="en-GB" sz="1200" b="0" strike="noStrike" spc="-1" dirty="0" smtClean="0">
                <a:solidFill>
                  <a:srgbClr val="000000"/>
                </a:solidFill>
                <a:uFill>
                  <a:solidFill>
                    <a:srgbClr val="FFFFFF"/>
                  </a:solidFill>
                </a:uFill>
                <a:latin typeface="+mn-lt"/>
              </a:rPr>
              <a:t>hindsight. I had a plan and it evolved as I learnt</a:t>
            </a:r>
            <a:r>
              <a:rPr lang="en-GB" sz="1200" b="0" strike="noStrike" spc="-1" baseline="0" dirty="0" smtClean="0">
                <a:solidFill>
                  <a:srgbClr val="000000"/>
                </a:solidFill>
                <a:uFill>
                  <a:solidFill>
                    <a:srgbClr val="FFFFFF"/>
                  </a:solidFill>
                </a:uFill>
                <a:latin typeface="+mn-lt"/>
              </a:rPr>
              <a:t> more.</a:t>
            </a:r>
          </a:p>
          <a:p>
            <a:pPr marL="216000" indent="-215640">
              <a:lnSpc>
                <a:spcPct val="115000"/>
              </a:lnSpc>
            </a:pPr>
            <a:endParaRPr lang="en-GB" sz="1200" b="0" strike="noStrike" spc="-1" baseline="0" dirty="0" smtClean="0">
              <a:solidFill>
                <a:srgbClr val="000000"/>
              </a:solidFill>
              <a:uFill>
                <a:solidFill>
                  <a:srgbClr val="FFFFFF"/>
                </a:solidFill>
              </a:uFill>
              <a:latin typeface="+mn-lt"/>
            </a:endParaRPr>
          </a:p>
          <a:p>
            <a:pPr marL="216000" indent="-215640">
              <a:lnSpc>
                <a:spcPct val="115000"/>
              </a:lnSpc>
            </a:pPr>
            <a:r>
              <a:rPr lang="en-GB" sz="1200" b="0" strike="noStrike" spc="-1" baseline="0" dirty="0" smtClean="0">
                <a:solidFill>
                  <a:srgbClr val="000000"/>
                </a:solidFill>
                <a:uFill>
                  <a:solidFill>
                    <a:srgbClr val="FFFFFF"/>
                  </a:solidFill>
                </a:uFill>
                <a:latin typeface="+mn-lt"/>
              </a:rPr>
              <a:t>“Anyone who has never made a mistake has never tried anything new” – Albert Einstein.</a:t>
            </a:r>
          </a:p>
          <a:p>
            <a:pPr marL="216000" indent="-215640">
              <a:lnSpc>
                <a:spcPct val="115000"/>
              </a:lnSpc>
            </a:pPr>
            <a:endParaRPr lang="en-GB" sz="1200" b="0" strike="noStrike" spc="-1" baseline="0" dirty="0" smtClean="0">
              <a:solidFill>
                <a:srgbClr val="000000"/>
              </a:solidFill>
              <a:uFill>
                <a:solidFill>
                  <a:srgbClr val="FFFFFF"/>
                </a:solidFill>
              </a:uFill>
              <a:latin typeface="+mn-lt"/>
            </a:endParaRPr>
          </a:p>
          <a:p>
            <a:pPr>
              <a:lnSpc>
                <a:spcPct val="100000"/>
              </a:lnSpc>
            </a:pPr>
            <a:r>
              <a:rPr lang="en-US" sz="1200" b="0" strike="noStrike" spc="-1" dirty="0" smtClean="0">
                <a:solidFill>
                  <a:srgbClr val="ADADAD"/>
                </a:solidFill>
                <a:uFill>
                  <a:solidFill>
                    <a:srgbClr val="FFFFFF"/>
                  </a:solidFill>
                </a:uFill>
                <a:latin typeface="+mn-lt"/>
                <a:ea typeface="Arial"/>
              </a:rPr>
              <a:t>DevOps plays a significant part in achieving Business Agility:</a:t>
            </a:r>
          </a:p>
          <a:p>
            <a:pPr>
              <a:lnSpc>
                <a:spcPct val="100000"/>
              </a:lnSpc>
            </a:pPr>
            <a:r>
              <a:rPr lang="en-GB" sz="1200" spc="-1" dirty="0" smtClean="0">
                <a:solidFill>
                  <a:srgbClr val="ADADAD"/>
                </a:solidFill>
                <a:uFill>
                  <a:solidFill>
                    <a:srgbClr val="FFFFFF"/>
                  </a:solidFill>
                </a:uFill>
                <a:latin typeface="+mn-lt"/>
                <a:ea typeface="Arial"/>
              </a:rPr>
              <a:t>	Technical, Organisational and Process Agility</a:t>
            </a:r>
          </a:p>
          <a:p>
            <a:pPr>
              <a:lnSpc>
                <a:spcPct val="100000"/>
              </a:lnSpc>
            </a:pPr>
            <a:r>
              <a:rPr lang="en-GB" sz="1200" b="0" strike="noStrike" spc="-1" dirty="0" smtClean="0">
                <a:solidFill>
                  <a:srgbClr val="ADADAD"/>
                </a:solidFill>
                <a:uFill>
                  <a:solidFill>
                    <a:srgbClr val="FFFFFF"/>
                  </a:solidFill>
                </a:uFill>
                <a:latin typeface="+mn-lt"/>
                <a:ea typeface="Arial"/>
              </a:rPr>
              <a:t>	Don’t forget the skills individuals need to help their team become high performing</a:t>
            </a:r>
            <a:endParaRPr lang="en-US" sz="1200" b="0" strike="noStrike" spc="-1" dirty="0" smtClean="0">
              <a:solidFill>
                <a:srgbClr val="ADADAD"/>
              </a:solidFill>
              <a:uFill>
                <a:solidFill>
                  <a:srgbClr val="FFFFFF"/>
                </a:solidFill>
              </a:uFill>
              <a:latin typeface="+mn-lt"/>
              <a:ea typeface="Arial"/>
            </a:endParaRPr>
          </a:p>
          <a:p>
            <a:pPr>
              <a:lnSpc>
                <a:spcPct val="100000"/>
              </a:lnSpc>
            </a:pPr>
            <a:r>
              <a:rPr lang="en-US" sz="1200" b="0" strike="noStrike" spc="-1" dirty="0" smtClean="0">
                <a:solidFill>
                  <a:srgbClr val="ADADAD"/>
                </a:solidFill>
                <a:uFill>
                  <a:solidFill>
                    <a:srgbClr val="FFFFFF"/>
                  </a:solidFill>
                </a:uFill>
                <a:latin typeface="+mn-lt"/>
                <a:ea typeface="Arial"/>
              </a:rPr>
              <a:t>When initiating change, refer to models but consider your circumstances, situation, weapons to hand</a:t>
            </a:r>
          </a:p>
          <a:p>
            <a:pPr>
              <a:lnSpc>
                <a:spcPct val="100000"/>
              </a:lnSpc>
            </a:pPr>
            <a:r>
              <a:rPr lang="en-US" sz="1200" spc="-1" dirty="0" smtClean="0">
                <a:solidFill>
                  <a:srgbClr val="ADADAD"/>
                </a:solidFill>
                <a:uFill>
                  <a:solidFill>
                    <a:srgbClr val="FFFFFF"/>
                  </a:solidFill>
                </a:uFill>
                <a:latin typeface="+mn-lt"/>
                <a:ea typeface="Arial"/>
              </a:rPr>
              <a:t>The </a:t>
            </a:r>
            <a:r>
              <a:rPr lang="en-US" sz="1200" b="0" strike="noStrike" spc="-1" dirty="0" smtClean="0">
                <a:solidFill>
                  <a:srgbClr val="ADADAD"/>
                </a:solidFill>
                <a:uFill>
                  <a:solidFill>
                    <a:srgbClr val="FFFFFF"/>
                  </a:solidFill>
                </a:uFill>
                <a:latin typeface="+mn-lt"/>
                <a:ea typeface="Arial"/>
              </a:rPr>
              <a:t>Common Goal</a:t>
            </a:r>
          </a:p>
          <a:p>
            <a:pPr>
              <a:lnSpc>
                <a:spcPct val="100000"/>
              </a:lnSpc>
            </a:pPr>
            <a:r>
              <a:rPr lang="en-GB" sz="1200" spc="-1" dirty="0" smtClean="0">
                <a:solidFill>
                  <a:srgbClr val="ADADAD"/>
                </a:solidFill>
                <a:uFill>
                  <a:solidFill>
                    <a:srgbClr val="FFFFFF"/>
                  </a:solidFill>
                </a:uFill>
                <a:latin typeface="+mn-lt"/>
              </a:rPr>
              <a:t>Beware of ‘Artificial Harmony’</a:t>
            </a:r>
          </a:p>
          <a:p>
            <a:pPr>
              <a:lnSpc>
                <a:spcPct val="100000"/>
              </a:lnSpc>
            </a:pPr>
            <a:r>
              <a:rPr lang="en-GB" sz="1200" b="0" strike="noStrike" spc="-1" dirty="0" smtClean="0">
                <a:solidFill>
                  <a:srgbClr val="ADADAD"/>
                </a:solidFill>
                <a:uFill>
                  <a:solidFill>
                    <a:srgbClr val="FFFFFF"/>
                  </a:solidFill>
                </a:uFill>
                <a:latin typeface="+mn-lt"/>
              </a:rPr>
              <a:t>	5 Dysfunctions of a Team and importance of</a:t>
            </a:r>
            <a:endParaRPr lang="en-GB" sz="1200" b="0" strike="noStrike" spc="-1" dirty="0" smtClean="0">
              <a:solidFill>
                <a:srgbClr val="ADADAD"/>
              </a:solidFill>
              <a:uFill>
                <a:solidFill>
                  <a:srgbClr val="FFFFFF"/>
                </a:solidFill>
              </a:uFill>
              <a:latin typeface="+mn-lt"/>
            </a:endParaRPr>
          </a:p>
        </p:txBody>
      </p:sp>
    </p:spTree>
    <p:extLst>
      <p:ext uri="{BB962C8B-B14F-4D97-AF65-F5344CB8AC3E}">
        <p14:creationId xmlns:p14="http://schemas.microsoft.com/office/powerpoint/2010/main" val="35516015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 name="PlaceHolder 1"/>
          <p:cNvSpPr>
            <a:spLocks noGrp="1"/>
          </p:cNvSpPr>
          <p:nvPr>
            <p:ph type="body"/>
          </p:nvPr>
        </p:nvSpPr>
        <p:spPr>
          <a:xfrm>
            <a:off x="685800" y="4343400"/>
            <a:ext cx="5485320" cy="4113720"/>
          </a:xfrm>
          <a:prstGeom prst="rect">
            <a:avLst/>
          </a:prstGeom>
        </p:spPr>
        <p:txBody>
          <a:bodyPr lIns="0" tIns="0" rIns="0" bIns="0"/>
          <a:lstStyle/>
          <a:p>
            <a:endParaRPr lang="en-US" sz="2000" b="0" strike="noStrike" spc="-1">
              <a:solidFill>
                <a:srgbClr val="000000"/>
              </a:solidFill>
              <a:uFill>
                <a:solidFill>
                  <a:srgbClr val="FFFFFF"/>
                </a:solidFill>
              </a:uFill>
              <a:latin typeface="Arial"/>
            </a:endParaRPr>
          </a:p>
        </p:txBody>
      </p:sp>
      <p:sp>
        <p:nvSpPr>
          <p:cNvPr id="629" name="CustomShape 2"/>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998643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PlaceHolder 1"/>
          <p:cNvSpPr>
            <a:spLocks noGrp="1"/>
          </p:cNvSpPr>
          <p:nvPr>
            <p:ph type="body"/>
          </p:nvPr>
        </p:nvSpPr>
        <p:spPr>
          <a:xfrm>
            <a:off x="685800" y="4343400"/>
            <a:ext cx="5485320" cy="4113720"/>
          </a:xfrm>
          <a:prstGeom prst="rect">
            <a:avLst/>
          </a:prstGeom>
        </p:spPr>
        <p:txBody>
          <a:bodyPr lIns="0" tIns="91440" rIns="0" bIns="91440"/>
          <a:lstStyle/>
          <a:p>
            <a:pPr marL="216000" indent="-215280">
              <a:lnSpc>
                <a:spcPct val="100000"/>
              </a:lnSpc>
            </a:pPr>
            <a:r>
              <a:rPr lang="en-GB" sz="1200" b="0" strike="noStrike" spc="-1" dirty="0" smtClean="0">
                <a:solidFill>
                  <a:srgbClr val="000000"/>
                </a:solidFill>
                <a:uFill>
                  <a:solidFill>
                    <a:srgbClr val="FFFFFF"/>
                  </a:solidFill>
                </a:uFill>
                <a:latin typeface="Arial"/>
              </a:rPr>
              <a:t>Enterprise IT</a:t>
            </a:r>
          </a:p>
          <a:p>
            <a:pPr marL="216000" indent="-215280">
              <a:lnSpc>
                <a:spcPct val="100000"/>
              </a:lnSpc>
            </a:pPr>
            <a:r>
              <a:rPr lang="en-GB" sz="1200" b="0" strike="noStrike" spc="-1" dirty="0" smtClean="0">
                <a:solidFill>
                  <a:srgbClr val="000000"/>
                </a:solidFill>
                <a:uFill>
                  <a:solidFill>
                    <a:srgbClr val="FFFFFF"/>
                  </a:solidFill>
                </a:uFill>
                <a:latin typeface="Arial"/>
              </a:rPr>
              <a:t>– IT Equipment, Desktop</a:t>
            </a:r>
            <a:r>
              <a:rPr lang="en-GB" sz="1200" b="0" strike="noStrike" spc="-1" baseline="0" dirty="0" smtClean="0">
                <a:solidFill>
                  <a:srgbClr val="000000"/>
                </a:solidFill>
                <a:uFill>
                  <a:solidFill>
                    <a:srgbClr val="FFFFFF"/>
                  </a:solidFill>
                </a:uFill>
                <a:latin typeface="Arial"/>
              </a:rPr>
              <a:t> Support, SAP &amp; HR systems etc.</a:t>
            </a:r>
          </a:p>
          <a:p>
            <a:pPr marL="343620" indent="-342900">
              <a:lnSpc>
                <a:spcPct val="100000"/>
              </a:lnSpc>
              <a:buFontTx/>
              <a:buChar char="-"/>
            </a:pPr>
            <a:r>
              <a:rPr lang="en-GB" sz="1200" b="0" strike="noStrike" spc="-1" dirty="0" smtClean="0">
                <a:solidFill>
                  <a:srgbClr val="000000"/>
                </a:solidFill>
                <a:uFill>
                  <a:solidFill>
                    <a:srgbClr val="FFFFFF"/>
                  </a:solidFill>
                </a:uFill>
                <a:latin typeface="Arial"/>
              </a:rPr>
              <a:t>Remember</a:t>
            </a:r>
            <a:r>
              <a:rPr lang="en-GB" sz="1200" b="0" strike="noStrike" spc="-1" baseline="0" dirty="0" smtClean="0">
                <a:solidFill>
                  <a:srgbClr val="000000"/>
                </a:solidFill>
                <a:uFill>
                  <a:solidFill>
                    <a:srgbClr val="FFFFFF"/>
                  </a:solidFill>
                </a:uFill>
                <a:latin typeface="Arial"/>
              </a:rPr>
              <a:t> that Enterprise also have project managers for major activities such as plant refits, our building move into the Baby Shard for example.</a:t>
            </a:r>
          </a:p>
          <a:p>
            <a:pPr marL="343620" indent="-342900">
              <a:lnSpc>
                <a:spcPct val="100000"/>
              </a:lnSpc>
              <a:buFontTx/>
              <a:buChar char="-"/>
            </a:pPr>
            <a:r>
              <a:rPr lang="en-GB" sz="1200" b="0" strike="noStrike" spc="-1" baseline="0" dirty="0" smtClean="0">
                <a:solidFill>
                  <a:srgbClr val="000000"/>
                </a:solidFill>
                <a:uFill>
                  <a:solidFill>
                    <a:srgbClr val="FFFFFF"/>
                  </a:solidFill>
                </a:uFill>
                <a:latin typeface="Arial"/>
              </a:rPr>
              <a:t>And your typical Production Operations team.</a:t>
            </a:r>
          </a:p>
          <a:p>
            <a:pPr marL="343620" indent="-342900">
              <a:lnSpc>
                <a:spcPct val="100000"/>
              </a:lnSpc>
              <a:buFontTx/>
              <a:buChar char="-"/>
            </a:pPr>
            <a:endParaRPr lang="en-US" sz="1200" b="0" strike="noStrike" spc="-1" dirty="0" smtClean="0">
              <a:solidFill>
                <a:srgbClr val="000000"/>
              </a:solidFill>
              <a:uFill>
                <a:solidFill>
                  <a:srgbClr val="FFFFFF"/>
                </a:solidFill>
              </a:uFill>
              <a:latin typeface="Arial"/>
            </a:endParaRPr>
          </a:p>
          <a:p>
            <a:pPr marL="720" indent="0">
              <a:lnSpc>
                <a:spcPct val="100000"/>
              </a:lnSpc>
              <a:buFontTx/>
              <a:buNone/>
            </a:pPr>
            <a:r>
              <a:rPr lang="en-US" sz="1200" b="0" strike="noStrike" spc="-1" dirty="0" smtClean="0">
                <a:solidFill>
                  <a:srgbClr val="000000"/>
                </a:solidFill>
                <a:uFill>
                  <a:solidFill>
                    <a:srgbClr val="FFFFFF"/>
                  </a:solidFill>
                </a:uFill>
                <a:latin typeface="Arial"/>
              </a:rPr>
              <a:t>Digital – All Digital Consumer products.</a:t>
            </a:r>
          </a:p>
          <a:p>
            <a:pPr marL="720" indent="0">
              <a:lnSpc>
                <a:spcPct val="100000"/>
              </a:lnSpc>
              <a:buFontTx/>
              <a:buNone/>
            </a:pPr>
            <a:endParaRPr lang="en-US" sz="1200" b="0" strike="noStrike" spc="-1" dirty="0" smtClean="0">
              <a:solidFill>
                <a:srgbClr val="000000"/>
              </a:solidFill>
              <a:uFill>
                <a:solidFill>
                  <a:srgbClr val="FFFFFF"/>
                </a:solidFill>
              </a:uFill>
              <a:latin typeface="Arial"/>
            </a:endParaRPr>
          </a:p>
          <a:p>
            <a:pPr marL="720" indent="0">
              <a:lnSpc>
                <a:spcPct val="100000"/>
              </a:lnSpc>
              <a:buFontTx/>
              <a:buNone/>
            </a:pPr>
            <a:r>
              <a:rPr lang="en-US" sz="1200" b="0" strike="noStrike" spc="-1" dirty="0" smtClean="0">
                <a:solidFill>
                  <a:srgbClr val="000000"/>
                </a:solidFill>
                <a:uFill>
                  <a:solidFill>
                    <a:srgbClr val="FFFFFF"/>
                  </a:solidFill>
                </a:uFill>
                <a:latin typeface="Arial"/>
              </a:rPr>
              <a:t>D&amp;A – may traditionally be called a Business</a:t>
            </a:r>
            <a:r>
              <a:rPr lang="en-US" sz="1200" b="0" strike="noStrike" spc="-1" baseline="0" dirty="0" smtClean="0">
                <a:solidFill>
                  <a:srgbClr val="000000"/>
                </a:solidFill>
                <a:uFill>
                  <a:solidFill>
                    <a:srgbClr val="FFFFFF"/>
                  </a:solidFill>
                </a:uFill>
                <a:latin typeface="Arial"/>
              </a:rPr>
              <a:t> Change team, one off projects that typically got handed over to another team to maintain!!  Aftermath of a Legacy Org.</a:t>
            </a:r>
            <a:endParaRPr lang="en-US" sz="12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211585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PlaceHolder 1"/>
          <p:cNvSpPr>
            <a:spLocks noGrp="1"/>
          </p:cNvSpPr>
          <p:nvPr>
            <p:ph type="body"/>
          </p:nvPr>
        </p:nvSpPr>
        <p:spPr>
          <a:xfrm>
            <a:off x="685800" y="4343400"/>
            <a:ext cx="5485320" cy="4113720"/>
          </a:xfrm>
          <a:prstGeom prst="rect">
            <a:avLst/>
          </a:prstGeom>
        </p:spPr>
        <p:txBody>
          <a:bodyPr lIns="0" tIns="91440" rIns="0" bIns="91440"/>
          <a:lstStyle/>
          <a:p>
            <a:pPr marL="216000" indent="-215280">
              <a:lnSpc>
                <a:spcPct val="100000"/>
              </a:lnSpc>
            </a:pPr>
            <a:r>
              <a:rPr lang="en-GB" sz="1200" b="0" strike="noStrike" spc="-1" baseline="0" dirty="0" smtClean="0">
                <a:solidFill>
                  <a:srgbClr val="000000"/>
                </a:solidFill>
                <a:uFill>
                  <a:solidFill>
                    <a:srgbClr val="FFFFFF"/>
                  </a:solidFill>
                </a:uFill>
                <a:latin typeface="Arial"/>
              </a:rPr>
              <a:t>I managed the vast majority of the Digital Division... As my Director occasionally reminded me at carefully selected moments.</a:t>
            </a:r>
          </a:p>
          <a:p>
            <a:pPr marL="216000" indent="-215280">
              <a:lnSpc>
                <a:spcPct val="100000"/>
              </a:lnSpc>
            </a:pPr>
            <a:r>
              <a:rPr lang="en-GB" sz="1200" b="0" strike="noStrike" spc="-1" baseline="0" dirty="0" smtClean="0">
                <a:solidFill>
                  <a:srgbClr val="000000"/>
                </a:solidFill>
                <a:uFill>
                  <a:solidFill>
                    <a:srgbClr val="FFFFFF"/>
                  </a:solidFill>
                </a:uFill>
                <a:latin typeface="Arial"/>
              </a:rPr>
              <a:t>-- Click –</a:t>
            </a:r>
            <a:r>
              <a:rPr lang="en-US" sz="1200" b="0" strike="noStrike" spc="-1" baseline="0" dirty="0" smtClean="0">
                <a:solidFill>
                  <a:srgbClr val="000000"/>
                </a:solidFill>
                <a:uFill>
                  <a:solidFill>
                    <a:srgbClr val="FFFFFF"/>
                  </a:solidFill>
                </a:uFill>
                <a:latin typeface="Arial"/>
              </a:rPr>
              <a:t> Next Slide</a:t>
            </a:r>
          </a:p>
          <a:p>
            <a:pPr marL="216000" indent="-215280">
              <a:lnSpc>
                <a:spcPct val="100000"/>
              </a:lnSpc>
            </a:pPr>
            <a:r>
              <a:rPr lang="en-US" sz="1200" b="0" strike="noStrike" spc="-1" baseline="0" dirty="0" smtClean="0">
                <a:solidFill>
                  <a:srgbClr val="000000"/>
                </a:solidFill>
                <a:uFill>
                  <a:solidFill>
                    <a:srgbClr val="FFFFFF"/>
                  </a:solidFill>
                </a:uFill>
                <a:latin typeface="Arial"/>
              </a:rPr>
              <a:t>My Dept. Org</a:t>
            </a:r>
            <a:endParaRPr lang="en-GB" sz="1200" b="0" strike="noStrike" spc="-1" baseline="0" dirty="0" smtClean="0">
              <a:solidFill>
                <a:srgbClr val="000000"/>
              </a:solidFill>
              <a:uFill>
                <a:solidFill>
                  <a:srgbClr val="FFFFFF"/>
                </a:solidFill>
              </a:uFill>
              <a:latin typeface="Arial"/>
            </a:endParaRPr>
          </a:p>
        </p:txBody>
      </p:sp>
    </p:spTree>
    <p:extLst>
      <p:ext uri="{BB962C8B-B14F-4D97-AF65-F5344CB8AC3E}">
        <p14:creationId xmlns:p14="http://schemas.microsoft.com/office/powerpoint/2010/main" val="949102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PlaceHolder 1"/>
          <p:cNvSpPr>
            <a:spLocks noGrp="1"/>
          </p:cNvSpPr>
          <p:nvPr>
            <p:ph type="body"/>
          </p:nvPr>
        </p:nvSpPr>
        <p:spPr>
          <a:xfrm>
            <a:off x="685800" y="4343400"/>
            <a:ext cx="5485320" cy="4113720"/>
          </a:xfrm>
          <a:prstGeom prst="rect">
            <a:avLst/>
          </a:prstGeom>
        </p:spPr>
        <p:txBody>
          <a:bodyPr lIns="0" tIns="91440" rIns="0" bIns="91440"/>
          <a:lstStyle/>
          <a:p>
            <a:pPr marL="216000" indent="-215280">
              <a:lnSpc>
                <a:spcPct val="100000"/>
              </a:lnSpc>
            </a:pPr>
            <a:r>
              <a:rPr lang="en-US" sz="1200" b="0" strike="noStrike" spc="-1" baseline="0" dirty="0" smtClean="0">
                <a:solidFill>
                  <a:srgbClr val="000000"/>
                </a:solidFill>
                <a:uFill>
                  <a:solidFill>
                    <a:srgbClr val="FFFFFF"/>
                  </a:solidFill>
                </a:uFill>
                <a:latin typeface="Arial"/>
              </a:rPr>
              <a:t>My Dept. :</a:t>
            </a:r>
          </a:p>
          <a:p>
            <a:pPr marL="216000" indent="-215280">
              <a:lnSpc>
                <a:spcPct val="100000"/>
              </a:lnSpc>
            </a:pPr>
            <a:r>
              <a:rPr lang="en-GB" sz="1200" b="0" strike="noStrike" spc="-1" baseline="0" dirty="0" err="1" smtClean="0">
                <a:solidFill>
                  <a:srgbClr val="000000"/>
                </a:solidFill>
                <a:uFill>
                  <a:solidFill>
                    <a:srgbClr val="FFFFFF"/>
                  </a:solidFill>
                </a:uFill>
                <a:latin typeface="Arial"/>
              </a:rPr>
              <a:t>Sw</a:t>
            </a:r>
            <a:r>
              <a:rPr lang="en-GB" sz="1200" b="0" strike="noStrike" spc="-1" baseline="0" dirty="0" smtClean="0">
                <a:solidFill>
                  <a:srgbClr val="000000"/>
                </a:solidFill>
                <a:uFill>
                  <a:solidFill>
                    <a:srgbClr val="FFFFFF"/>
                  </a:solidFill>
                </a:uFill>
                <a:latin typeface="Arial"/>
              </a:rPr>
              <a:t> Engineering</a:t>
            </a:r>
          </a:p>
          <a:p>
            <a:pPr marL="216000" indent="-215280">
              <a:lnSpc>
                <a:spcPct val="100000"/>
              </a:lnSpc>
            </a:pPr>
            <a:r>
              <a:rPr lang="en-GB" sz="1200" b="0" strike="noStrike" spc="-1" baseline="0" dirty="0" smtClean="0">
                <a:solidFill>
                  <a:srgbClr val="000000"/>
                </a:solidFill>
                <a:uFill>
                  <a:solidFill>
                    <a:srgbClr val="FFFFFF"/>
                  </a:solidFill>
                </a:uFill>
                <a:latin typeface="Arial"/>
              </a:rPr>
              <a:t>Quality Engineering</a:t>
            </a:r>
          </a:p>
          <a:p>
            <a:pPr marL="216000" indent="-215280">
              <a:lnSpc>
                <a:spcPct val="100000"/>
              </a:lnSpc>
            </a:pPr>
            <a:r>
              <a:rPr lang="en-GB" sz="1200" b="0" strike="noStrike" spc="-1" baseline="0" dirty="0" smtClean="0">
                <a:solidFill>
                  <a:srgbClr val="000000"/>
                </a:solidFill>
                <a:uFill>
                  <a:solidFill>
                    <a:srgbClr val="FFFFFF"/>
                  </a:solidFill>
                </a:uFill>
                <a:latin typeface="Arial"/>
              </a:rPr>
              <a:t>Systems Engineering</a:t>
            </a:r>
          </a:p>
          <a:p>
            <a:pPr marL="216000" indent="-215280">
              <a:lnSpc>
                <a:spcPct val="100000"/>
              </a:lnSpc>
            </a:pPr>
            <a:r>
              <a:rPr lang="en-GB" sz="1200" b="0" strike="noStrike" spc="-1" baseline="0" dirty="0" smtClean="0">
                <a:solidFill>
                  <a:srgbClr val="000000"/>
                </a:solidFill>
                <a:uFill>
                  <a:solidFill>
                    <a:srgbClr val="FFFFFF"/>
                  </a:solidFill>
                </a:uFill>
                <a:latin typeface="Arial"/>
              </a:rPr>
              <a:t>Scrum Masters</a:t>
            </a:r>
          </a:p>
          <a:p>
            <a:pPr marL="216000" indent="-215280">
              <a:lnSpc>
                <a:spcPct val="100000"/>
              </a:lnSpc>
            </a:pPr>
            <a:endParaRPr lang="en-GB" sz="1200" b="0" strike="noStrike" spc="-1" baseline="0" dirty="0" smtClean="0">
              <a:solidFill>
                <a:srgbClr val="000000"/>
              </a:solidFill>
              <a:uFill>
                <a:solidFill>
                  <a:srgbClr val="FFFFFF"/>
                </a:solidFill>
              </a:uFill>
              <a:latin typeface="Arial"/>
            </a:endParaRPr>
          </a:p>
          <a:p>
            <a:pPr marL="216000" indent="-215280">
              <a:lnSpc>
                <a:spcPct val="100000"/>
              </a:lnSpc>
            </a:pPr>
            <a:r>
              <a:rPr lang="en-GB" sz="1200" b="0" strike="noStrike" spc="-1" baseline="0" dirty="0" smtClean="0">
                <a:solidFill>
                  <a:srgbClr val="000000"/>
                </a:solidFill>
                <a:uFill>
                  <a:solidFill>
                    <a:srgbClr val="FFFFFF"/>
                  </a:solidFill>
                </a:uFill>
                <a:latin typeface="Arial"/>
              </a:rPr>
              <a:t>My Teams – Designed, Developed, Released, Maintained &amp; Retired products &amp; services</a:t>
            </a:r>
          </a:p>
          <a:p>
            <a:pPr marL="216000" indent="-215280">
              <a:lnSpc>
                <a:spcPct val="100000"/>
              </a:lnSpc>
            </a:pPr>
            <a:endParaRPr lang="en-GB" sz="1200" b="0" strike="noStrike" spc="-1" baseline="0" dirty="0" smtClean="0">
              <a:solidFill>
                <a:srgbClr val="000000"/>
              </a:solidFill>
              <a:uFill>
                <a:solidFill>
                  <a:srgbClr val="FFFFFF"/>
                </a:solidFill>
              </a:uFill>
              <a:latin typeface="Arial"/>
            </a:endParaRPr>
          </a:p>
          <a:p>
            <a:pPr marL="216000" indent="-215280">
              <a:lnSpc>
                <a:spcPct val="100000"/>
              </a:lnSpc>
            </a:pPr>
            <a:r>
              <a:rPr lang="en-GB" sz="1200" b="0" strike="noStrike" spc="-1" baseline="0" dirty="0" smtClean="0">
                <a:solidFill>
                  <a:srgbClr val="000000"/>
                </a:solidFill>
                <a:uFill>
                  <a:solidFill>
                    <a:srgbClr val="FFFFFF"/>
                  </a:solidFill>
                </a:uFill>
                <a:latin typeface="Arial"/>
              </a:rPr>
              <a:t>Websites, Phone &amp; Tablet Apps, B/E services that fed them. CMSs, Identity Verification &amp; Access Control Systems</a:t>
            </a:r>
          </a:p>
          <a:p>
            <a:pPr marL="216000" indent="-215280">
              <a:lnSpc>
                <a:spcPct val="100000"/>
              </a:lnSpc>
            </a:pPr>
            <a:endParaRPr lang="en-GB" sz="1200" b="0" strike="noStrike" spc="-1" baseline="0" dirty="0" smtClean="0">
              <a:solidFill>
                <a:srgbClr val="000000"/>
              </a:solidFill>
              <a:uFill>
                <a:solidFill>
                  <a:srgbClr val="FFFFFF"/>
                </a:solidFill>
              </a:uFill>
              <a:latin typeface="Arial"/>
            </a:endParaRPr>
          </a:p>
          <a:p>
            <a:pPr marL="216000" indent="-215280">
              <a:lnSpc>
                <a:spcPct val="100000"/>
              </a:lnSpc>
            </a:pPr>
            <a:r>
              <a:rPr lang="en-GB" sz="1200" b="0" strike="noStrike" spc="-1" baseline="0" dirty="0" smtClean="0">
                <a:solidFill>
                  <a:srgbClr val="000000"/>
                </a:solidFill>
                <a:uFill>
                  <a:solidFill>
                    <a:srgbClr val="FFFFFF"/>
                  </a:solidFill>
                </a:uFill>
                <a:latin typeface="Arial"/>
              </a:rPr>
              <a:t>Across all the major titles.</a:t>
            </a:r>
          </a:p>
          <a:p>
            <a:pPr marL="216000" indent="-215280">
              <a:lnSpc>
                <a:spcPct val="100000"/>
              </a:lnSpc>
            </a:pPr>
            <a:endParaRPr lang="en-GB" sz="1200" b="0" strike="noStrike" spc="-1" baseline="0" dirty="0" smtClean="0">
              <a:solidFill>
                <a:srgbClr val="000000"/>
              </a:solidFill>
              <a:uFill>
                <a:solidFill>
                  <a:srgbClr val="FFFFFF"/>
                </a:solidFill>
              </a:uFill>
              <a:latin typeface="Arial"/>
            </a:endParaRPr>
          </a:p>
          <a:p>
            <a:pPr marL="216000" indent="-215280">
              <a:lnSpc>
                <a:spcPct val="100000"/>
              </a:lnSpc>
            </a:pPr>
            <a:r>
              <a:rPr lang="en-GB" sz="1200" b="0" strike="noStrike" spc="-1" baseline="0" dirty="0" smtClean="0">
                <a:solidFill>
                  <a:srgbClr val="000000"/>
                </a:solidFill>
                <a:uFill>
                  <a:solidFill>
                    <a:srgbClr val="FFFFFF"/>
                  </a:solidFill>
                </a:uFill>
                <a:latin typeface="Arial"/>
              </a:rPr>
              <a:t>Refer to the diagram, Product, 4 main Engineering Cells.</a:t>
            </a:r>
          </a:p>
          <a:p>
            <a:pPr marL="216000" indent="-215280">
              <a:lnSpc>
                <a:spcPct val="100000"/>
              </a:lnSpc>
            </a:pPr>
            <a:r>
              <a:rPr lang="en-GB" sz="1200" b="0" strike="noStrike" spc="-1" baseline="0" dirty="0" smtClean="0">
                <a:solidFill>
                  <a:srgbClr val="000000"/>
                </a:solidFill>
                <a:uFill>
                  <a:solidFill>
                    <a:srgbClr val="FFFFFF"/>
                  </a:solidFill>
                </a:uFill>
                <a:latin typeface="Arial"/>
              </a:rPr>
              <a:t/>
            </a:r>
            <a:br>
              <a:rPr lang="en-GB" sz="1200" b="0" strike="noStrike" spc="-1" baseline="0" dirty="0" smtClean="0">
                <a:solidFill>
                  <a:srgbClr val="000000"/>
                </a:solidFill>
                <a:uFill>
                  <a:solidFill>
                    <a:srgbClr val="FFFFFF"/>
                  </a:solidFill>
                </a:uFill>
                <a:latin typeface="Arial"/>
              </a:rPr>
            </a:br>
            <a:r>
              <a:rPr lang="en-GB" sz="1200" b="0" strike="noStrike" spc="-1" baseline="0" dirty="0" smtClean="0">
                <a:solidFill>
                  <a:srgbClr val="000000"/>
                </a:solidFill>
                <a:uFill>
                  <a:solidFill>
                    <a:srgbClr val="FFFFFF"/>
                  </a:solidFill>
                </a:uFill>
                <a:latin typeface="Arial"/>
              </a:rPr>
              <a:t>A lot of different tech.</a:t>
            </a:r>
          </a:p>
        </p:txBody>
      </p:sp>
    </p:spTree>
    <p:extLst>
      <p:ext uri="{BB962C8B-B14F-4D97-AF65-F5344CB8AC3E}">
        <p14:creationId xmlns:p14="http://schemas.microsoft.com/office/powerpoint/2010/main" val="1223268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 name="PlaceHolder 1"/>
          <p:cNvSpPr>
            <a:spLocks noGrp="1"/>
          </p:cNvSpPr>
          <p:nvPr>
            <p:ph type="body"/>
          </p:nvPr>
        </p:nvSpPr>
        <p:spPr>
          <a:xfrm>
            <a:off x="685800" y="4343400"/>
            <a:ext cx="5485320" cy="4113720"/>
          </a:xfrm>
          <a:prstGeom prst="rect">
            <a:avLst/>
          </a:prstGeom>
        </p:spPr>
        <p:txBody>
          <a:bodyPr lIns="0" tIns="91440" rIns="0" bIns="91440"/>
          <a:lstStyle/>
          <a:p>
            <a:pPr marL="216000" indent="-215280">
              <a:lnSpc>
                <a:spcPct val="100000"/>
              </a:lnSpc>
            </a:pPr>
            <a:r>
              <a:rPr lang="en-US" sz="1200" b="0" strike="noStrike" spc="-1" dirty="0">
                <a:solidFill>
                  <a:srgbClr val="000000"/>
                </a:solidFill>
                <a:uFill>
                  <a:solidFill>
                    <a:srgbClr val="FFFFFF"/>
                  </a:solidFill>
                </a:uFill>
                <a:latin typeface="Arial"/>
              </a:rPr>
              <a:t>I started programming on BBC Micros</a:t>
            </a:r>
          </a:p>
          <a:p>
            <a:pPr marL="216000" indent="-215280">
              <a:lnSpc>
                <a:spcPct val="100000"/>
              </a:lnSpc>
            </a:pPr>
            <a:r>
              <a:rPr lang="en-US" sz="1200" b="0" strike="noStrike" spc="-1" dirty="0">
                <a:solidFill>
                  <a:srgbClr val="000000"/>
                </a:solidFill>
                <a:uFill>
                  <a:solidFill>
                    <a:srgbClr val="FFFFFF"/>
                  </a:solidFill>
                </a:uFill>
                <a:latin typeface="Arial"/>
              </a:rPr>
              <a:t>When Sir Clive Sinclair was still considered a genius.</a:t>
            </a:r>
          </a:p>
          <a:p>
            <a:pPr marL="216000" indent="-215280">
              <a:lnSpc>
                <a:spcPct val="100000"/>
              </a:lnSpc>
            </a:pPr>
            <a:r>
              <a:rPr lang="en-US" sz="1200" b="0" strike="noStrike" spc="-1" dirty="0">
                <a:solidFill>
                  <a:srgbClr val="000000"/>
                </a:solidFill>
                <a:uFill>
                  <a:solidFill>
                    <a:srgbClr val="FFFFFF"/>
                  </a:solidFill>
                </a:uFill>
                <a:latin typeface="Arial"/>
              </a:rPr>
              <a:t>...before the C5</a:t>
            </a:r>
          </a:p>
          <a:p>
            <a:pPr marL="216000" indent="-215280">
              <a:lnSpc>
                <a:spcPct val="100000"/>
              </a:lnSpc>
            </a:pPr>
            <a:r>
              <a:rPr lang="en-US" sz="1200" b="0" strike="noStrike" spc="-1" dirty="0">
                <a:solidFill>
                  <a:srgbClr val="000000"/>
                </a:solidFill>
                <a:uFill>
                  <a:solidFill>
                    <a:srgbClr val="FFFFFF"/>
                  </a:solidFill>
                </a:uFill>
                <a:latin typeface="Arial"/>
              </a:rPr>
              <a:t>Started my engineering career the same year as Sir TBL launched the WWW to the public</a:t>
            </a:r>
          </a:p>
          <a:p>
            <a:pPr marL="457200" indent="-342000">
              <a:lnSpc>
                <a:spcPct val="115000"/>
              </a:lnSpc>
              <a:buClr>
                <a:srgbClr val="000000"/>
              </a:buClr>
              <a:buFont typeface="Wingdings" charset="2"/>
              <a:buChar char=""/>
            </a:pPr>
            <a:r>
              <a:rPr lang="en-US" sz="1200" b="0" strike="noStrike" spc="-1" dirty="0">
                <a:solidFill>
                  <a:srgbClr val="000000"/>
                </a:solidFill>
                <a:uFill>
                  <a:solidFill>
                    <a:srgbClr val="FFFFFF"/>
                  </a:solidFill>
                </a:uFill>
                <a:latin typeface="Arial"/>
              </a:rPr>
              <a:t>Linus launched Linux and….</a:t>
            </a:r>
          </a:p>
          <a:p>
            <a:pPr marL="914400" lvl="1" indent="-342000">
              <a:lnSpc>
                <a:spcPct val="115000"/>
              </a:lnSpc>
              <a:buClr>
                <a:srgbClr val="000000"/>
              </a:buClr>
              <a:buFont typeface="Wingdings 2" charset="2"/>
              <a:buChar char=""/>
            </a:pPr>
            <a:r>
              <a:rPr lang="en-US" sz="1200" b="0" strike="noStrike" spc="-1" dirty="0">
                <a:solidFill>
                  <a:srgbClr val="000000"/>
                </a:solidFill>
                <a:uFill>
                  <a:solidFill>
                    <a:srgbClr val="FFFFFF"/>
                  </a:solidFill>
                </a:uFill>
                <a:latin typeface="Arial"/>
              </a:rPr>
              <a:t>The Term “Internet of Things” was coined.</a:t>
            </a:r>
          </a:p>
          <a:p>
            <a:pPr>
              <a:lnSpc>
                <a:spcPct val="100000"/>
              </a:lnSpc>
            </a:pPr>
            <a:endParaRPr lang="en-US" sz="12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588302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PlaceHolder 1"/>
          <p:cNvSpPr>
            <a:spLocks noGrp="1"/>
          </p:cNvSpPr>
          <p:nvPr>
            <p:ph type="body"/>
          </p:nvPr>
        </p:nvSpPr>
        <p:spPr>
          <a:xfrm>
            <a:off x="685800" y="4343400"/>
            <a:ext cx="5485320" cy="4113720"/>
          </a:xfrm>
          <a:prstGeom prst="rect">
            <a:avLst/>
          </a:prstGeom>
        </p:spPr>
        <p:txBody>
          <a:bodyPr lIns="0" tIns="91440" rIns="0" bIns="91440"/>
          <a:lstStyle/>
          <a:p>
            <a:pPr marL="216000" indent="-215280">
              <a:lnSpc>
                <a:spcPct val="100000"/>
              </a:lnSpc>
            </a:pPr>
            <a:r>
              <a:rPr lang="en-US" sz="1800" b="0" strike="noStrike" spc="-1" dirty="0" smtClean="0">
                <a:solidFill>
                  <a:srgbClr val="000000"/>
                </a:solidFill>
                <a:uFill>
                  <a:solidFill>
                    <a:srgbClr val="FFFFFF"/>
                  </a:solidFill>
                </a:uFill>
                <a:latin typeface="Arial"/>
              </a:rPr>
              <a:t>Read the slide</a:t>
            </a:r>
          </a:p>
          <a:p>
            <a:pPr marL="216000" indent="-215280">
              <a:lnSpc>
                <a:spcPct val="100000"/>
              </a:lnSpc>
            </a:pPr>
            <a:endParaRPr lang="en-US" sz="1800" b="0" strike="noStrike" spc="-1" dirty="0" smtClean="0">
              <a:solidFill>
                <a:srgbClr val="000000"/>
              </a:solidFill>
              <a:uFill>
                <a:solidFill>
                  <a:srgbClr val="FFFFFF"/>
                </a:solidFill>
              </a:uFill>
              <a:latin typeface="Arial"/>
            </a:endParaRPr>
          </a:p>
          <a:p>
            <a:pPr marL="216000" indent="-215280">
              <a:lnSpc>
                <a:spcPct val="100000"/>
              </a:lnSpc>
            </a:pPr>
            <a:r>
              <a:rPr lang="en-US" sz="1200" b="0" strike="noStrike" spc="-1" dirty="0" smtClean="0">
                <a:solidFill>
                  <a:srgbClr val="000000"/>
                </a:solidFill>
                <a:uFill>
                  <a:solidFill>
                    <a:srgbClr val="FFFFFF"/>
                  </a:solidFill>
                </a:uFill>
                <a:latin typeface="Arial"/>
              </a:rPr>
              <a:t>….with Xerox</a:t>
            </a:r>
          </a:p>
          <a:p>
            <a:pPr marL="216000" indent="-215280">
              <a:lnSpc>
                <a:spcPct val="100000"/>
              </a:lnSpc>
            </a:pPr>
            <a:endParaRPr lang="en-US" sz="1200" b="0" strike="noStrike" spc="-1" dirty="0" smtClean="0">
              <a:solidFill>
                <a:srgbClr val="000000"/>
              </a:solidFill>
              <a:uFill>
                <a:solidFill>
                  <a:srgbClr val="FFFFFF"/>
                </a:solidFill>
              </a:uFill>
              <a:latin typeface="Arial"/>
            </a:endParaRPr>
          </a:p>
          <a:p>
            <a:pPr marL="216000" indent="-215280">
              <a:lnSpc>
                <a:spcPct val="100000"/>
              </a:lnSpc>
            </a:pPr>
            <a:r>
              <a:rPr lang="en-US" sz="1200" b="0" strike="noStrike" spc="-1" dirty="0" smtClean="0">
                <a:solidFill>
                  <a:srgbClr val="000000"/>
                </a:solidFill>
                <a:uFill>
                  <a:solidFill>
                    <a:srgbClr val="FFFFFF"/>
                  </a:solidFill>
                </a:uFill>
                <a:latin typeface="Arial"/>
              </a:rPr>
              <a:t>So </a:t>
            </a:r>
            <a:r>
              <a:rPr lang="en-US" sz="1200" b="0" strike="noStrike" spc="-1" dirty="0">
                <a:solidFill>
                  <a:srgbClr val="000000"/>
                </a:solidFill>
                <a:uFill>
                  <a:solidFill>
                    <a:srgbClr val="FFFFFF"/>
                  </a:solidFill>
                </a:uFill>
                <a:latin typeface="Arial"/>
              </a:rPr>
              <a:t>if I wind the clock back a quarter of a century</a:t>
            </a:r>
          </a:p>
          <a:p>
            <a:pPr marL="216000" indent="-215280">
              <a:lnSpc>
                <a:spcPct val="100000"/>
              </a:lnSpc>
            </a:pPr>
            <a:endParaRPr lang="en-US" sz="1200" b="0" strike="noStrike" spc="-1" dirty="0">
              <a:solidFill>
                <a:srgbClr val="000000"/>
              </a:solidFill>
              <a:uFill>
                <a:solidFill>
                  <a:srgbClr val="FFFFFF"/>
                </a:solidFill>
              </a:uFill>
              <a:latin typeface="Arial"/>
            </a:endParaRPr>
          </a:p>
          <a:p>
            <a:pPr marL="216000" indent="-215280">
              <a:lnSpc>
                <a:spcPct val="100000"/>
              </a:lnSpc>
            </a:pPr>
            <a:r>
              <a:rPr lang="en-US" sz="1200" b="0" strike="noStrike" spc="-1" dirty="0">
                <a:solidFill>
                  <a:srgbClr val="000000"/>
                </a:solidFill>
                <a:uFill>
                  <a:solidFill>
                    <a:srgbClr val="FFFFFF"/>
                  </a:solidFill>
                </a:uFill>
                <a:latin typeface="Arial"/>
              </a:rPr>
              <a:t>-- Next Slide --</a:t>
            </a:r>
          </a:p>
        </p:txBody>
      </p:sp>
    </p:spTree>
    <p:extLst>
      <p:ext uri="{BB962C8B-B14F-4D97-AF65-F5344CB8AC3E}">
        <p14:creationId xmlns:p14="http://schemas.microsoft.com/office/powerpoint/2010/main" val="1408493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PlaceHolder 1"/>
          <p:cNvSpPr>
            <a:spLocks noGrp="1"/>
          </p:cNvSpPr>
          <p:nvPr>
            <p:ph type="body"/>
          </p:nvPr>
        </p:nvSpPr>
        <p:spPr>
          <a:xfrm>
            <a:off x="685800" y="4343400"/>
            <a:ext cx="5485320" cy="4113720"/>
          </a:xfrm>
          <a:prstGeom prst="rect">
            <a:avLst/>
          </a:prstGeom>
        </p:spPr>
        <p:txBody>
          <a:bodyPr lIns="0" tIns="91440" rIns="0" bIns="91440"/>
          <a:lstStyle/>
          <a:p>
            <a:pPr marL="457200" indent="-342000">
              <a:lnSpc>
                <a:spcPct val="115000"/>
              </a:lnSpc>
              <a:buClr>
                <a:srgbClr val="000000"/>
              </a:buClr>
              <a:buFont typeface="Wingdings" charset="2"/>
              <a:buChar char=""/>
            </a:pPr>
            <a:r>
              <a:rPr lang="en-US" sz="1200" b="0" strike="noStrike" spc="-1" dirty="0">
                <a:solidFill>
                  <a:srgbClr val="000000"/>
                </a:solidFill>
                <a:uFill>
                  <a:solidFill>
                    <a:srgbClr val="FFFFFF"/>
                  </a:solidFill>
                </a:uFill>
                <a:latin typeface="Arial"/>
              </a:rPr>
              <a:t>Mechanical Design </a:t>
            </a:r>
            <a:r>
              <a:rPr lang="en-US" sz="1200" b="0" strike="noStrike" spc="-1" dirty="0" smtClean="0">
                <a:solidFill>
                  <a:srgbClr val="000000"/>
                </a:solidFill>
                <a:uFill>
                  <a:solidFill>
                    <a:srgbClr val="FFFFFF"/>
                  </a:solidFill>
                </a:uFill>
                <a:latin typeface="Arial"/>
              </a:rPr>
              <a:t>Engineer, </a:t>
            </a:r>
            <a:r>
              <a:rPr lang="en-US" sz="1200" b="0" strike="noStrike" spc="-1" dirty="0">
                <a:solidFill>
                  <a:srgbClr val="000000"/>
                </a:solidFill>
                <a:uFill>
                  <a:solidFill>
                    <a:srgbClr val="FFFFFF"/>
                  </a:solidFill>
                </a:uFill>
                <a:latin typeface="Arial"/>
              </a:rPr>
              <a:t>R&amp;D &amp; Scientific Experimentation, Electronic Engineering &amp; Manufacturing Engineering.</a:t>
            </a:r>
          </a:p>
          <a:p>
            <a:pPr marL="914400" lvl="1" indent="-342000">
              <a:lnSpc>
                <a:spcPct val="115000"/>
              </a:lnSpc>
              <a:buClr>
                <a:srgbClr val="000000"/>
              </a:buClr>
              <a:buFont typeface="Wingdings 2" charset="2"/>
              <a:buChar char=""/>
            </a:pPr>
            <a:r>
              <a:rPr lang="en-US" sz="1200" b="0" strike="noStrike" spc="-1" dirty="0">
                <a:solidFill>
                  <a:srgbClr val="000000"/>
                </a:solidFill>
                <a:uFill>
                  <a:solidFill>
                    <a:srgbClr val="FFFFFF"/>
                  </a:solidFill>
                </a:uFill>
                <a:latin typeface="Arial"/>
              </a:rPr>
              <a:t>Iterative &amp; Incremental, and exploratory methodologies were a given and instilled into everyone at Xerox</a:t>
            </a:r>
          </a:p>
          <a:p>
            <a:pPr marL="914400" lvl="1" indent="-342000">
              <a:lnSpc>
                <a:spcPct val="115000"/>
              </a:lnSpc>
              <a:buClr>
                <a:srgbClr val="000000"/>
              </a:buClr>
              <a:buFont typeface="Wingdings 2" charset="2"/>
              <a:buChar char=""/>
            </a:pPr>
            <a:r>
              <a:rPr lang="en-US" sz="1200" b="0" strike="noStrike" spc="-1" dirty="0" err="1">
                <a:solidFill>
                  <a:srgbClr val="000000"/>
                </a:solidFill>
                <a:uFill>
                  <a:solidFill>
                    <a:srgbClr val="FFFFFF"/>
                  </a:solidFill>
                </a:uFill>
                <a:latin typeface="Arial"/>
              </a:rPr>
              <a:t>Componentisation</a:t>
            </a:r>
            <a:r>
              <a:rPr lang="en-US" sz="1200" b="0" strike="noStrike" spc="-1" dirty="0">
                <a:solidFill>
                  <a:srgbClr val="000000"/>
                </a:solidFill>
                <a:uFill>
                  <a:solidFill>
                    <a:srgbClr val="FFFFFF"/>
                  </a:solidFill>
                </a:uFill>
                <a:latin typeface="Arial"/>
              </a:rPr>
              <a:t>, design for reuse &amp; Defined interfaces everywhere</a:t>
            </a:r>
          </a:p>
          <a:p>
            <a:pPr>
              <a:lnSpc>
                <a:spcPct val="115000"/>
              </a:lnSpc>
            </a:pPr>
            <a:endParaRPr lang="en-US" sz="1200" b="0" strike="noStrike" spc="-1" dirty="0">
              <a:solidFill>
                <a:srgbClr val="000000"/>
              </a:solidFill>
              <a:uFill>
                <a:solidFill>
                  <a:srgbClr val="FFFFFF"/>
                </a:solidFill>
              </a:uFill>
              <a:latin typeface="Arial"/>
            </a:endParaRPr>
          </a:p>
          <a:p>
            <a:pPr>
              <a:lnSpc>
                <a:spcPct val="115000"/>
              </a:lnSpc>
            </a:pPr>
            <a:r>
              <a:rPr lang="en-US" sz="1200" b="1" strike="noStrike" spc="-1" dirty="0">
                <a:solidFill>
                  <a:srgbClr val="000000"/>
                </a:solidFill>
                <a:uFill>
                  <a:solidFill>
                    <a:srgbClr val="FFFFFF"/>
                  </a:solidFill>
                </a:uFill>
                <a:latin typeface="Arial"/>
              </a:rPr>
              <a:t>This just says, </a:t>
            </a:r>
            <a:r>
              <a:rPr lang="en-US" sz="1200" b="1" strike="noStrike" spc="-1" dirty="0" smtClean="0">
                <a:solidFill>
                  <a:srgbClr val="000000"/>
                </a:solidFill>
                <a:uFill>
                  <a:solidFill>
                    <a:srgbClr val="FFFFFF"/>
                  </a:solidFill>
                </a:uFill>
                <a:latin typeface="Arial"/>
              </a:rPr>
              <a:t>engineering</a:t>
            </a:r>
            <a:r>
              <a:rPr lang="en-US" sz="1200" b="0" strike="noStrike" spc="-1" baseline="0" dirty="0">
                <a:solidFill>
                  <a:srgbClr val="000000"/>
                </a:solidFill>
                <a:uFill>
                  <a:solidFill>
                    <a:srgbClr val="FFFFFF"/>
                  </a:solidFill>
                </a:uFill>
                <a:latin typeface="Arial"/>
              </a:rPr>
              <a:t> </a:t>
            </a:r>
            <a:r>
              <a:rPr lang="en-US" sz="1200" b="0" strike="noStrike" spc="-1" baseline="0" dirty="0" smtClean="0">
                <a:solidFill>
                  <a:srgbClr val="000000"/>
                </a:solidFill>
                <a:uFill>
                  <a:solidFill>
                    <a:srgbClr val="FFFFFF"/>
                  </a:solidFill>
                </a:uFill>
                <a:latin typeface="Arial"/>
              </a:rPr>
              <a:t>-</a:t>
            </a:r>
            <a:r>
              <a:rPr lang="en-US" sz="1200" b="1" strike="noStrike" spc="-1" dirty="0" smtClean="0">
                <a:solidFill>
                  <a:srgbClr val="000000"/>
                </a:solidFill>
                <a:uFill>
                  <a:solidFill>
                    <a:srgbClr val="FFFFFF"/>
                  </a:solidFill>
                </a:uFill>
                <a:latin typeface="Arial"/>
              </a:rPr>
              <a:t> </a:t>
            </a:r>
            <a:r>
              <a:rPr lang="en-US" sz="1200" b="1" strike="noStrike" spc="-1" dirty="0">
                <a:solidFill>
                  <a:srgbClr val="000000"/>
                </a:solidFill>
                <a:uFill>
                  <a:solidFill>
                    <a:srgbClr val="FFFFFF"/>
                  </a:solidFill>
                </a:uFill>
                <a:latin typeface="Arial"/>
              </a:rPr>
              <a:t>all of todays &amp; the last decades talking points</a:t>
            </a:r>
            <a:endParaRPr lang="en-US" sz="1200" b="0" strike="noStrike" spc="-1" dirty="0">
              <a:solidFill>
                <a:srgbClr val="000000"/>
              </a:solidFill>
              <a:uFill>
                <a:solidFill>
                  <a:srgbClr val="FFFFFF"/>
                </a:solidFill>
              </a:uFill>
              <a:latin typeface="Arial"/>
            </a:endParaRPr>
          </a:p>
          <a:p>
            <a:pPr>
              <a:lnSpc>
                <a:spcPct val="115000"/>
              </a:lnSpc>
            </a:pPr>
            <a:endParaRPr lang="en-US" sz="1200" b="0" strike="noStrike" spc="-1" dirty="0" smtClean="0">
              <a:solidFill>
                <a:srgbClr val="000000"/>
              </a:solidFill>
              <a:uFill>
                <a:solidFill>
                  <a:srgbClr val="FFFFFF"/>
                </a:solidFill>
              </a:uFill>
              <a:latin typeface="Arial"/>
            </a:endParaRPr>
          </a:p>
          <a:p>
            <a:pPr>
              <a:lnSpc>
                <a:spcPct val="115000"/>
              </a:lnSpc>
            </a:pPr>
            <a:r>
              <a:rPr lang="en-US" sz="1200" b="0" strike="noStrike" spc="-1" dirty="0" smtClean="0">
                <a:solidFill>
                  <a:srgbClr val="000000"/>
                </a:solidFill>
                <a:uFill>
                  <a:solidFill>
                    <a:srgbClr val="FFFFFF"/>
                  </a:solidFill>
                </a:uFill>
                <a:latin typeface="Arial"/>
              </a:rPr>
              <a:t>Right Time, Right Place – fueled my gentle desire to challenge the status quo wherever I went…and this time it was in </a:t>
            </a:r>
            <a:r>
              <a:rPr lang="en-US" sz="1200" b="0" strike="noStrike" spc="-1" dirty="0" err="1" smtClean="0">
                <a:solidFill>
                  <a:srgbClr val="000000"/>
                </a:solidFill>
                <a:uFill>
                  <a:solidFill>
                    <a:srgbClr val="FFFFFF"/>
                  </a:solidFill>
                </a:uFill>
                <a:latin typeface="Arial"/>
              </a:rPr>
              <a:t>Sw</a:t>
            </a:r>
            <a:r>
              <a:rPr lang="en-US" sz="1200" b="0" strike="noStrike" spc="-1" dirty="0" smtClean="0">
                <a:solidFill>
                  <a:srgbClr val="000000"/>
                </a:solidFill>
                <a:uFill>
                  <a:solidFill>
                    <a:srgbClr val="FFFFFF"/>
                  </a:solidFill>
                </a:uFill>
                <a:latin typeface="Arial"/>
              </a:rPr>
              <a:t> </a:t>
            </a:r>
            <a:r>
              <a:rPr lang="en-US" sz="1200" b="0" strike="noStrike" spc="-1" dirty="0" err="1" smtClean="0">
                <a:solidFill>
                  <a:srgbClr val="000000"/>
                </a:solidFill>
                <a:uFill>
                  <a:solidFill>
                    <a:srgbClr val="FFFFFF"/>
                  </a:solidFill>
                </a:uFill>
                <a:latin typeface="Arial"/>
              </a:rPr>
              <a:t>Eng</a:t>
            </a:r>
            <a:endParaRPr lang="en-US" sz="1200" b="0" strike="noStrike" spc="-1" dirty="0">
              <a:solidFill>
                <a:srgbClr val="000000"/>
              </a:solidFill>
              <a:uFill>
                <a:solidFill>
                  <a:srgbClr val="FFFFFF"/>
                </a:solidFill>
              </a:uFill>
              <a:latin typeface="Arial"/>
            </a:endParaRPr>
          </a:p>
          <a:p>
            <a:pPr>
              <a:lnSpc>
                <a:spcPct val="115000"/>
              </a:lnSpc>
            </a:pPr>
            <a:r>
              <a:rPr lang="en-US" sz="1200" b="0" strike="noStrike" spc="-1" dirty="0">
                <a:solidFill>
                  <a:srgbClr val="000000"/>
                </a:solidFill>
                <a:uFill>
                  <a:solidFill>
                    <a:srgbClr val="FFFFFF"/>
                  </a:solidFill>
                </a:uFill>
                <a:latin typeface="Arial"/>
              </a:rPr>
              <a:t>-- next slide --</a:t>
            </a:r>
          </a:p>
          <a:p>
            <a:pPr>
              <a:lnSpc>
                <a:spcPct val="115000"/>
              </a:lnSpc>
            </a:pPr>
            <a:r>
              <a:rPr lang="en-US" sz="1200" b="0" strike="noStrike" spc="-1" dirty="0">
                <a:solidFill>
                  <a:srgbClr val="000000"/>
                </a:solidFill>
                <a:uFill>
                  <a:solidFill>
                    <a:srgbClr val="FFFFFF"/>
                  </a:solidFill>
                </a:uFill>
                <a:latin typeface="Arial"/>
              </a:rPr>
              <a:t>Moved to s/w </a:t>
            </a:r>
            <a:r>
              <a:rPr lang="en-US" sz="1200" b="0" strike="noStrike" spc="-1" dirty="0" err="1">
                <a:solidFill>
                  <a:srgbClr val="000000"/>
                </a:solidFill>
                <a:uFill>
                  <a:solidFill>
                    <a:srgbClr val="FFFFFF"/>
                  </a:solidFill>
                </a:uFill>
                <a:latin typeface="Arial"/>
              </a:rPr>
              <a:t>eng</a:t>
            </a:r>
            <a:r>
              <a:rPr lang="en-US" sz="1200" b="0" strike="noStrike" spc="-1" dirty="0">
                <a:solidFill>
                  <a:srgbClr val="000000"/>
                </a:solidFill>
                <a:uFill>
                  <a:solidFill>
                    <a:srgbClr val="FFFFFF"/>
                  </a:solidFill>
                </a:uFill>
                <a:latin typeface="Arial"/>
              </a:rPr>
              <a:t> in the 90’s</a:t>
            </a:r>
          </a:p>
        </p:txBody>
      </p:sp>
    </p:spTree>
    <p:extLst>
      <p:ext uri="{BB962C8B-B14F-4D97-AF65-F5344CB8AC3E}">
        <p14:creationId xmlns:p14="http://schemas.microsoft.com/office/powerpoint/2010/main" val="2869857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solidFill>
                <a:srgbClr val="FFFFFF"/>
              </a:solidFill>
              <a:uFill>
                <a:solidFill>
                  <a:srgbClr val="FFFFFF"/>
                </a:solidFill>
              </a:uFill>
              <a:latin typeface="Arial"/>
            </a:endParaRPr>
          </a:p>
        </p:txBody>
      </p:sp>
      <p:sp>
        <p:nvSpPr>
          <p:cNvPr id="24" name="PlaceHolder 2"/>
          <p:cNvSpPr>
            <a:spLocks noGrp="1"/>
          </p:cNvSpPr>
          <p:nvPr>
            <p:ph type="body"/>
          </p:nvPr>
        </p:nvSpPr>
        <p:spPr>
          <a:xfrm>
            <a:off x="457200" y="1203480"/>
            <a:ext cx="8229240" cy="1422720"/>
          </a:xfrm>
          <a:prstGeom prst="rect">
            <a:avLst/>
          </a:prstGeom>
        </p:spPr>
        <p:txBody>
          <a:bodyPr lIns="0" tIns="0" rIns="0" bIns="0"/>
          <a:lstStyle/>
          <a:p>
            <a:endParaRPr lang="en-US" sz="3200" b="0" strike="noStrike" spc="-1">
              <a:solidFill>
                <a:srgbClr val="FFFFFF"/>
              </a:solidFill>
              <a:uFill>
                <a:solidFill>
                  <a:srgbClr val="FFFFFF"/>
                </a:solidFill>
              </a:uFill>
              <a:latin typeface="Arial"/>
            </a:endParaRPr>
          </a:p>
        </p:txBody>
      </p:sp>
      <p:sp>
        <p:nvSpPr>
          <p:cNvPr id="25" name="PlaceHolder 3"/>
          <p:cNvSpPr>
            <a:spLocks noGrp="1"/>
          </p:cNvSpPr>
          <p:nvPr>
            <p:ph type="body"/>
          </p:nvPr>
        </p:nvSpPr>
        <p:spPr>
          <a:xfrm>
            <a:off x="457200" y="2761920"/>
            <a:ext cx="8229240" cy="1422720"/>
          </a:xfrm>
          <a:prstGeom prst="rect">
            <a:avLst/>
          </a:prstGeom>
        </p:spPr>
        <p:txBody>
          <a:bodyPr lIns="0" tIns="0" rIns="0" bIns="0"/>
          <a:lstStyle/>
          <a:p>
            <a:endParaRPr lang="en-US"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solidFill>
                <a:srgbClr val="FFFFFF"/>
              </a:solidFill>
              <a:uFill>
                <a:solidFill>
                  <a:srgbClr val="FFFFFF"/>
                </a:solidFill>
              </a:uFill>
              <a:latin typeface="Arial"/>
            </a:endParaRPr>
          </a:p>
        </p:txBody>
      </p:sp>
      <p:sp>
        <p:nvSpPr>
          <p:cNvPr id="27" name="PlaceHolder 2"/>
          <p:cNvSpPr>
            <a:spLocks noGrp="1"/>
          </p:cNvSpPr>
          <p:nvPr>
            <p:ph type="body"/>
          </p:nvPr>
        </p:nvSpPr>
        <p:spPr>
          <a:xfrm>
            <a:off x="457200" y="1203480"/>
            <a:ext cx="4015800" cy="1422720"/>
          </a:xfrm>
          <a:prstGeom prst="rect">
            <a:avLst/>
          </a:prstGeom>
        </p:spPr>
        <p:txBody>
          <a:bodyPr lIns="0" tIns="0" rIns="0" bIns="0"/>
          <a:lstStyle/>
          <a:p>
            <a:endParaRPr lang="en-US" sz="3200" b="0" strike="noStrike" spc="-1">
              <a:solidFill>
                <a:srgbClr val="FFFFFF"/>
              </a:solidFill>
              <a:uFill>
                <a:solidFill>
                  <a:srgbClr val="FFFFFF"/>
                </a:solidFill>
              </a:uFill>
              <a:latin typeface="Arial"/>
            </a:endParaRPr>
          </a:p>
        </p:txBody>
      </p:sp>
      <p:sp>
        <p:nvSpPr>
          <p:cNvPr id="28" name="PlaceHolder 3"/>
          <p:cNvSpPr>
            <a:spLocks noGrp="1"/>
          </p:cNvSpPr>
          <p:nvPr>
            <p:ph type="body"/>
          </p:nvPr>
        </p:nvSpPr>
        <p:spPr>
          <a:xfrm>
            <a:off x="4674240" y="1203480"/>
            <a:ext cx="4015800" cy="1422720"/>
          </a:xfrm>
          <a:prstGeom prst="rect">
            <a:avLst/>
          </a:prstGeom>
        </p:spPr>
        <p:txBody>
          <a:bodyPr lIns="0" tIns="0" rIns="0" bIns="0"/>
          <a:lstStyle/>
          <a:p>
            <a:endParaRPr lang="en-US" sz="3200" b="0" strike="noStrike" spc="-1">
              <a:solidFill>
                <a:srgbClr val="FFFFFF"/>
              </a:solidFill>
              <a:uFill>
                <a:solidFill>
                  <a:srgbClr val="FFFFFF"/>
                </a:solidFill>
              </a:uFill>
              <a:latin typeface="Arial"/>
            </a:endParaRPr>
          </a:p>
        </p:txBody>
      </p:sp>
      <p:sp>
        <p:nvSpPr>
          <p:cNvPr id="29" name="PlaceHolder 4"/>
          <p:cNvSpPr>
            <a:spLocks noGrp="1"/>
          </p:cNvSpPr>
          <p:nvPr>
            <p:ph type="body"/>
          </p:nvPr>
        </p:nvSpPr>
        <p:spPr>
          <a:xfrm>
            <a:off x="4674240" y="2761920"/>
            <a:ext cx="4015800" cy="1422720"/>
          </a:xfrm>
          <a:prstGeom prst="rect">
            <a:avLst/>
          </a:prstGeom>
        </p:spPr>
        <p:txBody>
          <a:bodyPr lIns="0" tIns="0" rIns="0" bIns="0"/>
          <a:lstStyle/>
          <a:p>
            <a:endParaRPr lang="en-US" sz="3200" b="0" strike="noStrike" spc="-1">
              <a:solidFill>
                <a:srgbClr val="FFFFFF"/>
              </a:solidFill>
              <a:uFill>
                <a:solidFill>
                  <a:srgbClr val="FFFFFF"/>
                </a:solidFill>
              </a:uFill>
              <a:latin typeface="Arial"/>
            </a:endParaRPr>
          </a:p>
        </p:txBody>
      </p:sp>
      <p:sp>
        <p:nvSpPr>
          <p:cNvPr id="30" name="PlaceHolder 5"/>
          <p:cNvSpPr>
            <a:spLocks noGrp="1"/>
          </p:cNvSpPr>
          <p:nvPr>
            <p:ph type="body"/>
          </p:nvPr>
        </p:nvSpPr>
        <p:spPr>
          <a:xfrm>
            <a:off x="457200" y="2761920"/>
            <a:ext cx="4015800" cy="1422720"/>
          </a:xfrm>
          <a:prstGeom prst="rect">
            <a:avLst/>
          </a:prstGeom>
        </p:spPr>
        <p:txBody>
          <a:bodyPr lIns="0" tIns="0" rIns="0" bIns="0"/>
          <a:lstStyle/>
          <a:p>
            <a:endParaRPr lang="en-US"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solidFill>
                <a:srgbClr val="FFFFFF"/>
              </a:solidFill>
              <a:uFill>
                <a:solidFill>
                  <a:srgbClr val="FFFFFF"/>
                </a:solidFill>
              </a:uFill>
              <a:latin typeface="Arial"/>
            </a:endParaRPr>
          </a:p>
        </p:txBody>
      </p:sp>
      <p:sp>
        <p:nvSpPr>
          <p:cNvPr id="32" name="PlaceHolder 2"/>
          <p:cNvSpPr>
            <a:spLocks noGrp="1"/>
          </p:cNvSpPr>
          <p:nvPr>
            <p:ph type="body"/>
          </p:nvPr>
        </p:nvSpPr>
        <p:spPr>
          <a:xfrm>
            <a:off x="457200" y="1203480"/>
            <a:ext cx="8229240" cy="2982960"/>
          </a:xfrm>
          <a:prstGeom prst="rect">
            <a:avLst/>
          </a:prstGeom>
        </p:spPr>
        <p:txBody>
          <a:bodyPr lIns="0" tIns="0" rIns="0" bIns="0"/>
          <a:lstStyle/>
          <a:p>
            <a:endParaRPr lang="en-US" sz="3200" b="0" strike="noStrike" spc="-1">
              <a:solidFill>
                <a:srgbClr val="FFFFFF"/>
              </a:solidFill>
              <a:uFill>
                <a:solidFill>
                  <a:srgbClr val="FFFFFF"/>
                </a:solidFill>
              </a:uFill>
              <a:latin typeface="Arial"/>
            </a:endParaRPr>
          </a:p>
        </p:txBody>
      </p:sp>
      <p:sp>
        <p:nvSpPr>
          <p:cNvPr id="33" name="PlaceHolder 3"/>
          <p:cNvSpPr>
            <a:spLocks noGrp="1"/>
          </p:cNvSpPr>
          <p:nvPr>
            <p:ph type="body"/>
          </p:nvPr>
        </p:nvSpPr>
        <p:spPr>
          <a:xfrm>
            <a:off x="457200" y="1203480"/>
            <a:ext cx="8229240" cy="2982960"/>
          </a:xfrm>
          <a:prstGeom prst="rect">
            <a:avLst/>
          </a:prstGeom>
        </p:spPr>
        <p:txBody>
          <a:bodyPr lIns="0" tIns="0" rIns="0" bIns="0"/>
          <a:lstStyle/>
          <a:p>
            <a:endParaRPr lang="en-US" sz="3200" b="0" strike="noStrike" spc="-1">
              <a:solidFill>
                <a:srgbClr val="FFFFFF"/>
              </a:solidFill>
              <a:uFill>
                <a:solidFill>
                  <a:srgbClr val="FFFFFF"/>
                </a:solidFill>
              </a:uFill>
              <a:latin typeface="Arial"/>
            </a:endParaRPr>
          </a:p>
        </p:txBody>
      </p:sp>
      <p:pic>
        <p:nvPicPr>
          <p:cNvPr id="34" name="Picture 33"/>
          <p:cNvPicPr/>
          <p:nvPr/>
        </p:nvPicPr>
        <p:blipFill>
          <a:blip r:embed="rId2"/>
          <a:stretch/>
        </p:blipFill>
        <p:spPr>
          <a:xfrm>
            <a:off x="2702160" y="1203480"/>
            <a:ext cx="3738600" cy="2982960"/>
          </a:xfrm>
          <a:prstGeom prst="rect">
            <a:avLst/>
          </a:prstGeom>
          <a:ln>
            <a:noFill/>
          </a:ln>
        </p:spPr>
      </p:pic>
      <p:pic>
        <p:nvPicPr>
          <p:cNvPr id="35" name="Picture 34"/>
          <p:cNvPicPr/>
          <p:nvPr/>
        </p:nvPicPr>
        <p:blipFill>
          <a:blip r:embed="rId2"/>
          <a:stretch/>
        </p:blipFill>
        <p:spPr>
          <a:xfrm>
            <a:off x="2702160" y="1203480"/>
            <a:ext cx="3738600" cy="298296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solidFill>
                <a:srgbClr val="FFFFFF"/>
              </a:solidFill>
              <a:uFill>
                <a:solidFill>
                  <a:srgbClr val="FFFFFF"/>
                </a:solidFill>
              </a:uFill>
              <a:latin typeface="Arial"/>
            </a:endParaRPr>
          </a:p>
        </p:txBody>
      </p:sp>
      <p:sp>
        <p:nvSpPr>
          <p:cNvPr id="39"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US"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solidFill>
                <a:srgbClr val="FFFFFF"/>
              </a:solidFill>
              <a:uFill>
                <a:solidFill>
                  <a:srgbClr val="FFFFFF"/>
                </a:solidFill>
              </a:uFill>
              <a:latin typeface="Arial"/>
            </a:endParaRPr>
          </a:p>
        </p:txBody>
      </p:sp>
      <p:sp>
        <p:nvSpPr>
          <p:cNvPr id="41" name="PlaceHolder 2"/>
          <p:cNvSpPr>
            <a:spLocks noGrp="1"/>
          </p:cNvSpPr>
          <p:nvPr>
            <p:ph type="body"/>
          </p:nvPr>
        </p:nvSpPr>
        <p:spPr>
          <a:xfrm>
            <a:off x="457200" y="1203480"/>
            <a:ext cx="8229240" cy="2982960"/>
          </a:xfrm>
          <a:prstGeom prst="rect">
            <a:avLst/>
          </a:prstGeom>
        </p:spPr>
        <p:txBody>
          <a:bodyPr lIns="0" tIns="0" rIns="0" bIns="0"/>
          <a:lstStyle/>
          <a:p>
            <a:endParaRPr lang="en-US"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solidFill>
                <a:srgbClr val="FFFFFF"/>
              </a:solidFill>
              <a:uFill>
                <a:solidFill>
                  <a:srgbClr val="FFFFFF"/>
                </a:solidFill>
              </a:uFill>
              <a:latin typeface="Arial"/>
            </a:endParaRPr>
          </a:p>
        </p:txBody>
      </p:sp>
      <p:sp>
        <p:nvSpPr>
          <p:cNvPr id="43" name="PlaceHolder 2"/>
          <p:cNvSpPr>
            <a:spLocks noGrp="1"/>
          </p:cNvSpPr>
          <p:nvPr>
            <p:ph type="body"/>
          </p:nvPr>
        </p:nvSpPr>
        <p:spPr>
          <a:xfrm>
            <a:off x="457200" y="1203480"/>
            <a:ext cx="4015800" cy="2982960"/>
          </a:xfrm>
          <a:prstGeom prst="rect">
            <a:avLst/>
          </a:prstGeom>
        </p:spPr>
        <p:txBody>
          <a:bodyPr lIns="0" tIns="0" rIns="0" bIns="0"/>
          <a:lstStyle/>
          <a:p>
            <a:endParaRPr lang="en-US" sz="3200" b="0" strike="noStrike" spc="-1">
              <a:solidFill>
                <a:srgbClr val="FFFFFF"/>
              </a:solidFill>
              <a:uFill>
                <a:solidFill>
                  <a:srgbClr val="FFFFFF"/>
                </a:solidFill>
              </a:uFill>
              <a:latin typeface="Arial"/>
            </a:endParaRPr>
          </a:p>
        </p:txBody>
      </p:sp>
      <p:sp>
        <p:nvSpPr>
          <p:cNvPr id="44" name="PlaceHolder 3"/>
          <p:cNvSpPr>
            <a:spLocks noGrp="1"/>
          </p:cNvSpPr>
          <p:nvPr>
            <p:ph type="body"/>
          </p:nvPr>
        </p:nvSpPr>
        <p:spPr>
          <a:xfrm>
            <a:off x="4674240" y="1203480"/>
            <a:ext cx="4015800" cy="2982960"/>
          </a:xfrm>
          <a:prstGeom prst="rect">
            <a:avLst/>
          </a:prstGeom>
        </p:spPr>
        <p:txBody>
          <a:bodyPr lIns="0" tIns="0" rIns="0" bIns="0"/>
          <a:lstStyle/>
          <a:p>
            <a:endParaRPr lang="en-US"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solidFill>
                <a:srgbClr val="FFFFFF"/>
              </a:solidFill>
              <a:uFill>
                <a:solidFill>
                  <a:srgbClr val="FFFFFF"/>
                </a:solidFill>
              </a:u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457200" y="205200"/>
            <a:ext cx="8229240" cy="3981240"/>
          </a:xfrm>
          <a:prstGeom prst="rect">
            <a:avLst/>
          </a:prstGeom>
        </p:spPr>
        <p:txBody>
          <a:bodyPr lIns="0" tIns="0" rIns="0" bIns="0" anchor="ctr"/>
          <a:lstStyle/>
          <a:p>
            <a:pPr algn="ctr"/>
            <a:endParaRPr lang="en-US"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solidFill>
                <a:srgbClr val="FFFFFF"/>
              </a:solidFill>
              <a:uFill>
                <a:solidFill>
                  <a:srgbClr val="FFFFFF"/>
                </a:solidFill>
              </a:uFill>
              <a:latin typeface="Arial"/>
            </a:endParaRPr>
          </a:p>
        </p:txBody>
      </p:sp>
      <p:sp>
        <p:nvSpPr>
          <p:cNvPr id="48" name="PlaceHolder 2"/>
          <p:cNvSpPr>
            <a:spLocks noGrp="1"/>
          </p:cNvSpPr>
          <p:nvPr>
            <p:ph type="body"/>
          </p:nvPr>
        </p:nvSpPr>
        <p:spPr>
          <a:xfrm>
            <a:off x="457200" y="1203480"/>
            <a:ext cx="4015800" cy="1422720"/>
          </a:xfrm>
          <a:prstGeom prst="rect">
            <a:avLst/>
          </a:prstGeom>
        </p:spPr>
        <p:txBody>
          <a:bodyPr lIns="0" tIns="0" rIns="0" bIns="0"/>
          <a:lstStyle/>
          <a:p>
            <a:endParaRPr lang="en-US" sz="3200" b="0" strike="noStrike" spc="-1">
              <a:solidFill>
                <a:srgbClr val="FFFFFF"/>
              </a:solidFill>
              <a:uFill>
                <a:solidFill>
                  <a:srgbClr val="FFFFFF"/>
                </a:solidFill>
              </a:uFill>
              <a:latin typeface="Arial"/>
            </a:endParaRPr>
          </a:p>
        </p:txBody>
      </p:sp>
      <p:sp>
        <p:nvSpPr>
          <p:cNvPr id="49" name="PlaceHolder 3"/>
          <p:cNvSpPr>
            <a:spLocks noGrp="1"/>
          </p:cNvSpPr>
          <p:nvPr>
            <p:ph type="body"/>
          </p:nvPr>
        </p:nvSpPr>
        <p:spPr>
          <a:xfrm>
            <a:off x="457200" y="2761920"/>
            <a:ext cx="4015800" cy="1422720"/>
          </a:xfrm>
          <a:prstGeom prst="rect">
            <a:avLst/>
          </a:prstGeom>
        </p:spPr>
        <p:txBody>
          <a:bodyPr lIns="0" tIns="0" rIns="0" bIns="0"/>
          <a:lstStyle/>
          <a:p>
            <a:endParaRPr lang="en-US" sz="3200" b="0" strike="noStrike" spc="-1">
              <a:solidFill>
                <a:srgbClr val="FFFFFF"/>
              </a:solidFill>
              <a:uFill>
                <a:solidFill>
                  <a:srgbClr val="FFFFFF"/>
                </a:solidFill>
              </a:uFill>
              <a:latin typeface="Arial"/>
            </a:endParaRPr>
          </a:p>
        </p:txBody>
      </p:sp>
      <p:sp>
        <p:nvSpPr>
          <p:cNvPr id="50" name="PlaceHolder 4"/>
          <p:cNvSpPr>
            <a:spLocks noGrp="1"/>
          </p:cNvSpPr>
          <p:nvPr>
            <p:ph type="body"/>
          </p:nvPr>
        </p:nvSpPr>
        <p:spPr>
          <a:xfrm>
            <a:off x="4674240" y="1203480"/>
            <a:ext cx="4015800" cy="2982960"/>
          </a:xfrm>
          <a:prstGeom prst="rect">
            <a:avLst/>
          </a:prstGeom>
        </p:spPr>
        <p:txBody>
          <a:bodyPr lIns="0" tIns="0" rIns="0" bIns="0"/>
          <a:lstStyle/>
          <a:p>
            <a:endParaRPr lang="en-US"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solidFill>
                <a:srgbClr val="FFFFFF"/>
              </a:solidFill>
              <a:uFill>
                <a:solidFill>
                  <a:srgbClr val="FFFFFF"/>
                </a:solidFill>
              </a:uFill>
              <a:latin typeface="Arial"/>
            </a:endParaRPr>
          </a:p>
        </p:txBody>
      </p:sp>
      <p:sp>
        <p:nvSpPr>
          <p:cNvPr id="3"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US"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solidFill>
                <a:srgbClr val="FFFFFF"/>
              </a:solidFill>
              <a:uFill>
                <a:solidFill>
                  <a:srgbClr val="FFFFFF"/>
                </a:solidFill>
              </a:uFill>
              <a:latin typeface="Arial"/>
            </a:endParaRPr>
          </a:p>
        </p:txBody>
      </p:sp>
      <p:sp>
        <p:nvSpPr>
          <p:cNvPr id="52" name="PlaceHolder 2"/>
          <p:cNvSpPr>
            <a:spLocks noGrp="1"/>
          </p:cNvSpPr>
          <p:nvPr>
            <p:ph type="body"/>
          </p:nvPr>
        </p:nvSpPr>
        <p:spPr>
          <a:xfrm>
            <a:off x="457200" y="1203480"/>
            <a:ext cx="4015800" cy="2982960"/>
          </a:xfrm>
          <a:prstGeom prst="rect">
            <a:avLst/>
          </a:prstGeom>
        </p:spPr>
        <p:txBody>
          <a:bodyPr lIns="0" tIns="0" rIns="0" bIns="0"/>
          <a:lstStyle/>
          <a:p>
            <a:endParaRPr lang="en-US" sz="3200" b="0" strike="noStrike" spc="-1">
              <a:solidFill>
                <a:srgbClr val="FFFFFF"/>
              </a:solidFill>
              <a:uFill>
                <a:solidFill>
                  <a:srgbClr val="FFFFFF"/>
                </a:solidFill>
              </a:uFill>
              <a:latin typeface="Arial"/>
            </a:endParaRPr>
          </a:p>
        </p:txBody>
      </p:sp>
      <p:sp>
        <p:nvSpPr>
          <p:cNvPr id="53" name="PlaceHolder 3"/>
          <p:cNvSpPr>
            <a:spLocks noGrp="1"/>
          </p:cNvSpPr>
          <p:nvPr>
            <p:ph type="body"/>
          </p:nvPr>
        </p:nvSpPr>
        <p:spPr>
          <a:xfrm>
            <a:off x="4674240" y="1203480"/>
            <a:ext cx="4015800" cy="1422720"/>
          </a:xfrm>
          <a:prstGeom prst="rect">
            <a:avLst/>
          </a:prstGeom>
        </p:spPr>
        <p:txBody>
          <a:bodyPr lIns="0" tIns="0" rIns="0" bIns="0"/>
          <a:lstStyle/>
          <a:p>
            <a:endParaRPr lang="en-US" sz="3200" b="0" strike="noStrike" spc="-1">
              <a:solidFill>
                <a:srgbClr val="FFFFFF"/>
              </a:solidFill>
              <a:uFill>
                <a:solidFill>
                  <a:srgbClr val="FFFFFF"/>
                </a:solidFill>
              </a:uFill>
              <a:latin typeface="Arial"/>
            </a:endParaRPr>
          </a:p>
        </p:txBody>
      </p:sp>
      <p:sp>
        <p:nvSpPr>
          <p:cNvPr id="54" name="PlaceHolder 4"/>
          <p:cNvSpPr>
            <a:spLocks noGrp="1"/>
          </p:cNvSpPr>
          <p:nvPr>
            <p:ph type="body"/>
          </p:nvPr>
        </p:nvSpPr>
        <p:spPr>
          <a:xfrm>
            <a:off x="4674240" y="2761920"/>
            <a:ext cx="4015800" cy="1422720"/>
          </a:xfrm>
          <a:prstGeom prst="rect">
            <a:avLst/>
          </a:prstGeom>
        </p:spPr>
        <p:txBody>
          <a:bodyPr lIns="0" tIns="0" rIns="0" bIns="0"/>
          <a:lstStyle/>
          <a:p>
            <a:endParaRPr lang="en-US"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solidFill>
                <a:srgbClr val="FFFFFF"/>
              </a:solidFill>
              <a:uFill>
                <a:solidFill>
                  <a:srgbClr val="FFFFFF"/>
                </a:solidFill>
              </a:uFill>
              <a:latin typeface="Arial"/>
            </a:endParaRPr>
          </a:p>
        </p:txBody>
      </p:sp>
      <p:sp>
        <p:nvSpPr>
          <p:cNvPr id="56" name="PlaceHolder 2"/>
          <p:cNvSpPr>
            <a:spLocks noGrp="1"/>
          </p:cNvSpPr>
          <p:nvPr>
            <p:ph type="body"/>
          </p:nvPr>
        </p:nvSpPr>
        <p:spPr>
          <a:xfrm>
            <a:off x="457200" y="1203480"/>
            <a:ext cx="4015800" cy="1422720"/>
          </a:xfrm>
          <a:prstGeom prst="rect">
            <a:avLst/>
          </a:prstGeom>
        </p:spPr>
        <p:txBody>
          <a:bodyPr lIns="0" tIns="0" rIns="0" bIns="0"/>
          <a:lstStyle/>
          <a:p>
            <a:endParaRPr lang="en-US" sz="3200" b="0" strike="noStrike" spc="-1">
              <a:solidFill>
                <a:srgbClr val="FFFFFF"/>
              </a:solidFill>
              <a:uFill>
                <a:solidFill>
                  <a:srgbClr val="FFFFFF"/>
                </a:solidFill>
              </a:uFill>
              <a:latin typeface="Arial"/>
            </a:endParaRPr>
          </a:p>
        </p:txBody>
      </p:sp>
      <p:sp>
        <p:nvSpPr>
          <p:cNvPr id="57" name="PlaceHolder 3"/>
          <p:cNvSpPr>
            <a:spLocks noGrp="1"/>
          </p:cNvSpPr>
          <p:nvPr>
            <p:ph type="body"/>
          </p:nvPr>
        </p:nvSpPr>
        <p:spPr>
          <a:xfrm>
            <a:off x="4674240" y="1203480"/>
            <a:ext cx="4015800" cy="1422720"/>
          </a:xfrm>
          <a:prstGeom prst="rect">
            <a:avLst/>
          </a:prstGeom>
        </p:spPr>
        <p:txBody>
          <a:bodyPr lIns="0" tIns="0" rIns="0" bIns="0"/>
          <a:lstStyle/>
          <a:p>
            <a:endParaRPr lang="en-US" sz="3200" b="0" strike="noStrike" spc="-1">
              <a:solidFill>
                <a:srgbClr val="FFFFFF"/>
              </a:solidFill>
              <a:uFill>
                <a:solidFill>
                  <a:srgbClr val="FFFFFF"/>
                </a:solidFill>
              </a:uFill>
              <a:latin typeface="Arial"/>
            </a:endParaRPr>
          </a:p>
        </p:txBody>
      </p:sp>
      <p:sp>
        <p:nvSpPr>
          <p:cNvPr id="58" name="PlaceHolder 4"/>
          <p:cNvSpPr>
            <a:spLocks noGrp="1"/>
          </p:cNvSpPr>
          <p:nvPr>
            <p:ph type="body"/>
          </p:nvPr>
        </p:nvSpPr>
        <p:spPr>
          <a:xfrm>
            <a:off x="457200" y="2761920"/>
            <a:ext cx="8229240" cy="1422720"/>
          </a:xfrm>
          <a:prstGeom prst="rect">
            <a:avLst/>
          </a:prstGeom>
        </p:spPr>
        <p:txBody>
          <a:bodyPr lIns="0" tIns="0" rIns="0" bIns="0"/>
          <a:lstStyle/>
          <a:p>
            <a:endParaRPr lang="en-US"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solidFill>
                <a:srgbClr val="FFFFFF"/>
              </a:solidFill>
              <a:uFill>
                <a:solidFill>
                  <a:srgbClr val="FFFFFF"/>
                </a:solidFill>
              </a:uFill>
              <a:latin typeface="Arial"/>
            </a:endParaRPr>
          </a:p>
        </p:txBody>
      </p:sp>
      <p:sp>
        <p:nvSpPr>
          <p:cNvPr id="60" name="PlaceHolder 2"/>
          <p:cNvSpPr>
            <a:spLocks noGrp="1"/>
          </p:cNvSpPr>
          <p:nvPr>
            <p:ph type="body"/>
          </p:nvPr>
        </p:nvSpPr>
        <p:spPr>
          <a:xfrm>
            <a:off x="457200" y="1203480"/>
            <a:ext cx="8229240" cy="1422720"/>
          </a:xfrm>
          <a:prstGeom prst="rect">
            <a:avLst/>
          </a:prstGeom>
        </p:spPr>
        <p:txBody>
          <a:bodyPr lIns="0" tIns="0" rIns="0" bIns="0"/>
          <a:lstStyle/>
          <a:p>
            <a:endParaRPr lang="en-US" sz="3200" b="0" strike="noStrike" spc="-1">
              <a:solidFill>
                <a:srgbClr val="FFFFFF"/>
              </a:solidFill>
              <a:uFill>
                <a:solidFill>
                  <a:srgbClr val="FFFFFF"/>
                </a:solidFill>
              </a:uFill>
              <a:latin typeface="Arial"/>
            </a:endParaRPr>
          </a:p>
        </p:txBody>
      </p:sp>
      <p:sp>
        <p:nvSpPr>
          <p:cNvPr id="61" name="PlaceHolder 3"/>
          <p:cNvSpPr>
            <a:spLocks noGrp="1"/>
          </p:cNvSpPr>
          <p:nvPr>
            <p:ph type="body"/>
          </p:nvPr>
        </p:nvSpPr>
        <p:spPr>
          <a:xfrm>
            <a:off x="457200" y="2761920"/>
            <a:ext cx="8229240" cy="1422720"/>
          </a:xfrm>
          <a:prstGeom prst="rect">
            <a:avLst/>
          </a:prstGeom>
        </p:spPr>
        <p:txBody>
          <a:bodyPr lIns="0" tIns="0" rIns="0" bIns="0"/>
          <a:lstStyle/>
          <a:p>
            <a:endParaRPr lang="en-US"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solidFill>
                <a:srgbClr val="FFFFFF"/>
              </a:solidFill>
              <a:uFill>
                <a:solidFill>
                  <a:srgbClr val="FFFFFF"/>
                </a:solidFill>
              </a:uFill>
              <a:latin typeface="Arial"/>
            </a:endParaRPr>
          </a:p>
        </p:txBody>
      </p:sp>
      <p:sp>
        <p:nvSpPr>
          <p:cNvPr id="63" name="PlaceHolder 2"/>
          <p:cNvSpPr>
            <a:spLocks noGrp="1"/>
          </p:cNvSpPr>
          <p:nvPr>
            <p:ph type="body"/>
          </p:nvPr>
        </p:nvSpPr>
        <p:spPr>
          <a:xfrm>
            <a:off x="457200" y="1203480"/>
            <a:ext cx="4015800" cy="1422720"/>
          </a:xfrm>
          <a:prstGeom prst="rect">
            <a:avLst/>
          </a:prstGeom>
        </p:spPr>
        <p:txBody>
          <a:bodyPr lIns="0" tIns="0" rIns="0" bIns="0"/>
          <a:lstStyle/>
          <a:p>
            <a:endParaRPr lang="en-US" sz="3200" b="0" strike="noStrike" spc="-1">
              <a:solidFill>
                <a:srgbClr val="FFFFFF"/>
              </a:solidFill>
              <a:uFill>
                <a:solidFill>
                  <a:srgbClr val="FFFFFF"/>
                </a:solidFill>
              </a:uFill>
              <a:latin typeface="Arial"/>
            </a:endParaRPr>
          </a:p>
        </p:txBody>
      </p:sp>
      <p:sp>
        <p:nvSpPr>
          <p:cNvPr id="64" name="PlaceHolder 3"/>
          <p:cNvSpPr>
            <a:spLocks noGrp="1"/>
          </p:cNvSpPr>
          <p:nvPr>
            <p:ph type="body"/>
          </p:nvPr>
        </p:nvSpPr>
        <p:spPr>
          <a:xfrm>
            <a:off x="4674240" y="1203480"/>
            <a:ext cx="4015800" cy="1422720"/>
          </a:xfrm>
          <a:prstGeom prst="rect">
            <a:avLst/>
          </a:prstGeom>
        </p:spPr>
        <p:txBody>
          <a:bodyPr lIns="0" tIns="0" rIns="0" bIns="0"/>
          <a:lstStyle/>
          <a:p>
            <a:endParaRPr lang="en-US" sz="3200" b="0" strike="noStrike" spc="-1">
              <a:solidFill>
                <a:srgbClr val="FFFFFF"/>
              </a:solidFill>
              <a:uFill>
                <a:solidFill>
                  <a:srgbClr val="FFFFFF"/>
                </a:solidFill>
              </a:uFill>
              <a:latin typeface="Arial"/>
            </a:endParaRPr>
          </a:p>
        </p:txBody>
      </p:sp>
      <p:sp>
        <p:nvSpPr>
          <p:cNvPr id="65" name="PlaceHolder 4"/>
          <p:cNvSpPr>
            <a:spLocks noGrp="1"/>
          </p:cNvSpPr>
          <p:nvPr>
            <p:ph type="body"/>
          </p:nvPr>
        </p:nvSpPr>
        <p:spPr>
          <a:xfrm>
            <a:off x="4674240" y="2761920"/>
            <a:ext cx="4015800" cy="1422720"/>
          </a:xfrm>
          <a:prstGeom prst="rect">
            <a:avLst/>
          </a:prstGeom>
        </p:spPr>
        <p:txBody>
          <a:bodyPr lIns="0" tIns="0" rIns="0" bIns="0"/>
          <a:lstStyle/>
          <a:p>
            <a:endParaRPr lang="en-US" sz="3200" b="0" strike="noStrike" spc="-1">
              <a:solidFill>
                <a:srgbClr val="FFFFFF"/>
              </a:solidFill>
              <a:uFill>
                <a:solidFill>
                  <a:srgbClr val="FFFFFF"/>
                </a:solidFill>
              </a:uFill>
              <a:latin typeface="Arial"/>
            </a:endParaRPr>
          </a:p>
        </p:txBody>
      </p:sp>
      <p:sp>
        <p:nvSpPr>
          <p:cNvPr id="66" name="PlaceHolder 5"/>
          <p:cNvSpPr>
            <a:spLocks noGrp="1"/>
          </p:cNvSpPr>
          <p:nvPr>
            <p:ph type="body"/>
          </p:nvPr>
        </p:nvSpPr>
        <p:spPr>
          <a:xfrm>
            <a:off x="457200" y="2761920"/>
            <a:ext cx="4015800" cy="1422720"/>
          </a:xfrm>
          <a:prstGeom prst="rect">
            <a:avLst/>
          </a:prstGeom>
        </p:spPr>
        <p:txBody>
          <a:bodyPr lIns="0" tIns="0" rIns="0" bIns="0"/>
          <a:lstStyle/>
          <a:p>
            <a:endParaRPr lang="en-US"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solidFill>
                <a:srgbClr val="FFFFFF"/>
              </a:solidFill>
              <a:uFill>
                <a:solidFill>
                  <a:srgbClr val="FFFFFF"/>
                </a:solidFill>
              </a:uFill>
              <a:latin typeface="Arial"/>
            </a:endParaRPr>
          </a:p>
        </p:txBody>
      </p:sp>
      <p:sp>
        <p:nvSpPr>
          <p:cNvPr id="68" name="PlaceHolder 2"/>
          <p:cNvSpPr>
            <a:spLocks noGrp="1"/>
          </p:cNvSpPr>
          <p:nvPr>
            <p:ph type="body"/>
          </p:nvPr>
        </p:nvSpPr>
        <p:spPr>
          <a:xfrm>
            <a:off x="457200" y="1203480"/>
            <a:ext cx="8229240" cy="2982960"/>
          </a:xfrm>
          <a:prstGeom prst="rect">
            <a:avLst/>
          </a:prstGeom>
        </p:spPr>
        <p:txBody>
          <a:bodyPr lIns="0" tIns="0" rIns="0" bIns="0"/>
          <a:lstStyle/>
          <a:p>
            <a:endParaRPr lang="en-US" sz="3200" b="0" strike="noStrike" spc="-1">
              <a:solidFill>
                <a:srgbClr val="FFFFFF"/>
              </a:solidFill>
              <a:uFill>
                <a:solidFill>
                  <a:srgbClr val="FFFFFF"/>
                </a:solidFill>
              </a:uFill>
              <a:latin typeface="Arial"/>
            </a:endParaRPr>
          </a:p>
        </p:txBody>
      </p:sp>
      <p:sp>
        <p:nvSpPr>
          <p:cNvPr id="69" name="PlaceHolder 3"/>
          <p:cNvSpPr>
            <a:spLocks noGrp="1"/>
          </p:cNvSpPr>
          <p:nvPr>
            <p:ph type="body"/>
          </p:nvPr>
        </p:nvSpPr>
        <p:spPr>
          <a:xfrm>
            <a:off x="457200" y="1203480"/>
            <a:ext cx="8229240" cy="2982960"/>
          </a:xfrm>
          <a:prstGeom prst="rect">
            <a:avLst/>
          </a:prstGeom>
        </p:spPr>
        <p:txBody>
          <a:bodyPr lIns="0" tIns="0" rIns="0" bIns="0"/>
          <a:lstStyle/>
          <a:p>
            <a:endParaRPr lang="en-US" sz="3200" b="0" strike="noStrike" spc="-1">
              <a:solidFill>
                <a:srgbClr val="FFFFFF"/>
              </a:solidFill>
              <a:uFill>
                <a:solidFill>
                  <a:srgbClr val="FFFFFF"/>
                </a:solidFill>
              </a:uFill>
              <a:latin typeface="Arial"/>
            </a:endParaRPr>
          </a:p>
        </p:txBody>
      </p:sp>
      <p:pic>
        <p:nvPicPr>
          <p:cNvPr id="70" name="Picture 69"/>
          <p:cNvPicPr/>
          <p:nvPr/>
        </p:nvPicPr>
        <p:blipFill>
          <a:blip r:embed="rId2"/>
          <a:stretch/>
        </p:blipFill>
        <p:spPr>
          <a:xfrm>
            <a:off x="2702160" y="1203480"/>
            <a:ext cx="3738600" cy="2982960"/>
          </a:xfrm>
          <a:prstGeom prst="rect">
            <a:avLst/>
          </a:prstGeom>
          <a:ln>
            <a:noFill/>
          </a:ln>
        </p:spPr>
      </p:pic>
      <p:pic>
        <p:nvPicPr>
          <p:cNvPr id="71" name="Picture 70"/>
          <p:cNvPicPr/>
          <p:nvPr/>
        </p:nvPicPr>
        <p:blipFill>
          <a:blip r:embed="rId2"/>
          <a:stretch/>
        </p:blipFill>
        <p:spPr>
          <a:xfrm>
            <a:off x="2702160" y="1203480"/>
            <a:ext cx="3738600" cy="2982960"/>
          </a:xfrm>
          <a:prstGeom prst="rect">
            <a:avLst/>
          </a:prstGeom>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4"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solidFill>
                <a:srgbClr val="FFFFFF"/>
              </a:solidFill>
              <a:uFill>
                <a:solidFill>
                  <a:srgbClr val="FFFFFF"/>
                </a:solidFill>
              </a:uFill>
              <a:latin typeface="Arial"/>
            </a:endParaRPr>
          </a:p>
        </p:txBody>
      </p:sp>
      <p:sp>
        <p:nvSpPr>
          <p:cNvPr id="75"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US"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solidFill>
                <a:srgbClr val="FFFFFF"/>
              </a:solidFill>
              <a:uFill>
                <a:solidFill>
                  <a:srgbClr val="FFFFFF"/>
                </a:solidFill>
              </a:uFill>
              <a:latin typeface="Arial"/>
            </a:endParaRPr>
          </a:p>
        </p:txBody>
      </p:sp>
      <p:sp>
        <p:nvSpPr>
          <p:cNvPr id="77" name="PlaceHolder 2"/>
          <p:cNvSpPr>
            <a:spLocks noGrp="1"/>
          </p:cNvSpPr>
          <p:nvPr>
            <p:ph type="body"/>
          </p:nvPr>
        </p:nvSpPr>
        <p:spPr>
          <a:xfrm>
            <a:off x="457200" y="1203480"/>
            <a:ext cx="8229240" cy="2982960"/>
          </a:xfrm>
          <a:prstGeom prst="rect">
            <a:avLst/>
          </a:prstGeom>
        </p:spPr>
        <p:txBody>
          <a:bodyPr lIns="0" tIns="0" rIns="0" bIns="0"/>
          <a:lstStyle/>
          <a:p>
            <a:endParaRPr lang="en-US"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solidFill>
                <a:srgbClr val="FFFFFF"/>
              </a:solidFill>
              <a:uFill>
                <a:solidFill>
                  <a:srgbClr val="FFFFFF"/>
                </a:solidFill>
              </a:uFill>
              <a:latin typeface="Arial"/>
            </a:endParaRPr>
          </a:p>
        </p:txBody>
      </p:sp>
      <p:sp>
        <p:nvSpPr>
          <p:cNvPr id="79" name="PlaceHolder 2"/>
          <p:cNvSpPr>
            <a:spLocks noGrp="1"/>
          </p:cNvSpPr>
          <p:nvPr>
            <p:ph type="body"/>
          </p:nvPr>
        </p:nvSpPr>
        <p:spPr>
          <a:xfrm>
            <a:off x="457200" y="1203480"/>
            <a:ext cx="4015800" cy="2982960"/>
          </a:xfrm>
          <a:prstGeom prst="rect">
            <a:avLst/>
          </a:prstGeom>
        </p:spPr>
        <p:txBody>
          <a:bodyPr lIns="0" tIns="0" rIns="0" bIns="0"/>
          <a:lstStyle/>
          <a:p>
            <a:endParaRPr lang="en-US" sz="3200" b="0" strike="noStrike" spc="-1">
              <a:solidFill>
                <a:srgbClr val="FFFFFF"/>
              </a:solidFill>
              <a:uFill>
                <a:solidFill>
                  <a:srgbClr val="FFFFFF"/>
                </a:solidFill>
              </a:uFill>
              <a:latin typeface="Arial"/>
            </a:endParaRPr>
          </a:p>
        </p:txBody>
      </p:sp>
      <p:sp>
        <p:nvSpPr>
          <p:cNvPr id="80" name="PlaceHolder 3"/>
          <p:cNvSpPr>
            <a:spLocks noGrp="1"/>
          </p:cNvSpPr>
          <p:nvPr>
            <p:ph type="body"/>
          </p:nvPr>
        </p:nvSpPr>
        <p:spPr>
          <a:xfrm>
            <a:off x="4674240" y="1203480"/>
            <a:ext cx="4015800" cy="2982960"/>
          </a:xfrm>
          <a:prstGeom prst="rect">
            <a:avLst/>
          </a:prstGeom>
        </p:spPr>
        <p:txBody>
          <a:bodyPr lIns="0" tIns="0" rIns="0" bIns="0"/>
          <a:lstStyle/>
          <a:p>
            <a:endParaRPr lang="en-US"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1"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solidFill>
                <a:srgbClr val="FFFFFF"/>
              </a:solidFill>
              <a:uFill>
                <a:solidFill>
                  <a:srgbClr val="FFFFFF"/>
                </a:solidFill>
              </a:u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solidFill>
                <a:srgbClr val="FFFFFF"/>
              </a:solidFill>
              <a:uFill>
                <a:solidFill>
                  <a:srgbClr val="FFFFFF"/>
                </a:solidFill>
              </a:uFill>
              <a:latin typeface="Arial"/>
            </a:endParaRPr>
          </a:p>
        </p:txBody>
      </p:sp>
      <p:sp>
        <p:nvSpPr>
          <p:cNvPr id="5" name="PlaceHolder 2"/>
          <p:cNvSpPr>
            <a:spLocks noGrp="1"/>
          </p:cNvSpPr>
          <p:nvPr>
            <p:ph type="body"/>
          </p:nvPr>
        </p:nvSpPr>
        <p:spPr>
          <a:xfrm>
            <a:off x="457200" y="1203480"/>
            <a:ext cx="8229240" cy="2982960"/>
          </a:xfrm>
          <a:prstGeom prst="rect">
            <a:avLst/>
          </a:prstGeom>
        </p:spPr>
        <p:txBody>
          <a:bodyPr lIns="0" tIns="0" rIns="0" bIns="0"/>
          <a:lstStyle/>
          <a:p>
            <a:endParaRPr lang="en-US"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2" name="PlaceHolder 1"/>
          <p:cNvSpPr>
            <a:spLocks noGrp="1"/>
          </p:cNvSpPr>
          <p:nvPr>
            <p:ph type="subTitle"/>
          </p:nvPr>
        </p:nvSpPr>
        <p:spPr>
          <a:xfrm>
            <a:off x="457200" y="205200"/>
            <a:ext cx="8229240" cy="3981240"/>
          </a:xfrm>
          <a:prstGeom prst="rect">
            <a:avLst/>
          </a:prstGeom>
        </p:spPr>
        <p:txBody>
          <a:bodyPr lIns="0" tIns="0" rIns="0" bIns="0" anchor="ctr"/>
          <a:lstStyle/>
          <a:p>
            <a:pPr algn="ctr"/>
            <a:endParaRPr lang="en-US"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solidFill>
                <a:srgbClr val="FFFFFF"/>
              </a:solidFill>
              <a:uFill>
                <a:solidFill>
                  <a:srgbClr val="FFFFFF"/>
                </a:solidFill>
              </a:uFill>
              <a:latin typeface="Arial"/>
            </a:endParaRPr>
          </a:p>
        </p:txBody>
      </p:sp>
      <p:sp>
        <p:nvSpPr>
          <p:cNvPr id="84" name="PlaceHolder 2"/>
          <p:cNvSpPr>
            <a:spLocks noGrp="1"/>
          </p:cNvSpPr>
          <p:nvPr>
            <p:ph type="body"/>
          </p:nvPr>
        </p:nvSpPr>
        <p:spPr>
          <a:xfrm>
            <a:off x="457200" y="1203480"/>
            <a:ext cx="4015800" cy="1422720"/>
          </a:xfrm>
          <a:prstGeom prst="rect">
            <a:avLst/>
          </a:prstGeom>
        </p:spPr>
        <p:txBody>
          <a:bodyPr lIns="0" tIns="0" rIns="0" bIns="0"/>
          <a:lstStyle/>
          <a:p>
            <a:endParaRPr lang="en-US" sz="3200" b="0" strike="noStrike" spc="-1">
              <a:solidFill>
                <a:srgbClr val="FFFFFF"/>
              </a:solidFill>
              <a:uFill>
                <a:solidFill>
                  <a:srgbClr val="FFFFFF"/>
                </a:solidFill>
              </a:uFill>
              <a:latin typeface="Arial"/>
            </a:endParaRPr>
          </a:p>
        </p:txBody>
      </p:sp>
      <p:sp>
        <p:nvSpPr>
          <p:cNvPr id="85" name="PlaceHolder 3"/>
          <p:cNvSpPr>
            <a:spLocks noGrp="1"/>
          </p:cNvSpPr>
          <p:nvPr>
            <p:ph type="body"/>
          </p:nvPr>
        </p:nvSpPr>
        <p:spPr>
          <a:xfrm>
            <a:off x="457200" y="2761920"/>
            <a:ext cx="4015800" cy="1422720"/>
          </a:xfrm>
          <a:prstGeom prst="rect">
            <a:avLst/>
          </a:prstGeom>
        </p:spPr>
        <p:txBody>
          <a:bodyPr lIns="0" tIns="0" rIns="0" bIns="0"/>
          <a:lstStyle/>
          <a:p>
            <a:endParaRPr lang="en-US" sz="3200" b="0" strike="noStrike" spc="-1">
              <a:solidFill>
                <a:srgbClr val="FFFFFF"/>
              </a:solidFill>
              <a:uFill>
                <a:solidFill>
                  <a:srgbClr val="FFFFFF"/>
                </a:solidFill>
              </a:uFill>
              <a:latin typeface="Arial"/>
            </a:endParaRPr>
          </a:p>
        </p:txBody>
      </p:sp>
      <p:sp>
        <p:nvSpPr>
          <p:cNvPr id="86" name="PlaceHolder 4"/>
          <p:cNvSpPr>
            <a:spLocks noGrp="1"/>
          </p:cNvSpPr>
          <p:nvPr>
            <p:ph type="body"/>
          </p:nvPr>
        </p:nvSpPr>
        <p:spPr>
          <a:xfrm>
            <a:off x="4674240" y="1203480"/>
            <a:ext cx="4015800" cy="2982960"/>
          </a:xfrm>
          <a:prstGeom prst="rect">
            <a:avLst/>
          </a:prstGeom>
        </p:spPr>
        <p:txBody>
          <a:bodyPr lIns="0" tIns="0" rIns="0" bIns="0"/>
          <a:lstStyle/>
          <a:p>
            <a:endParaRPr lang="en-US"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solidFill>
                <a:srgbClr val="FFFFFF"/>
              </a:solidFill>
              <a:uFill>
                <a:solidFill>
                  <a:srgbClr val="FFFFFF"/>
                </a:solidFill>
              </a:uFill>
              <a:latin typeface="Arial"/>
            </a:endParaRPr>
          </a:p>
        </p:txBody>
      </p:sp>
      <p:sp>
        <p:nvSpPr>
          <p:cNvPr id="88" name="PlaceHolder 2"/>
          <p:cNvSpPr>
            <a:spLocks noGrp="1"/>
          </p:cNvSpPr>
          <p:nvPr>
            <p:ph type="body"/>
          </p:nvPr>
        </p:nvSpPr>
        <p:spPr>
          <a:xfrm>
            <a:off x="457200" y="1203480"/>
            <a:ext cx="4015800" cy="2982960"/>
          </a:xfrm>
          <a:prstGeom prst="rect">
            <a:avLst/>
          </a:prstGeom>
        </p:spPr>
        <p:txBody>
          <a:bodyPr lIns="0" tIns="0" rIns="0" bIns="0"/>
          <a:lstStyle/>
          <a:p>
            <a:endParaRPr lang="en-US" sz="3200" b="0" strike="noStrike" spc="-1">
              <a:solidFill>
                <a:srgbClr val="FFFFFF"/>
              </a:solidFill>
              <a:uFill>
                <a:solidFill>
                  <a:srgbClr val="FFFFFF"/>
                </a:solidFill>
              </a:uFill>
              <a:latin typeface="Arial"/>
            </a:endParaRPr>
          </a:p>
        </p:txBody>
      </p:sp>
      <p:sp>
        <p:nvSpPr>
          <p:cNvPr id="89" name="PlaceHolder 3"/>
          <p:cNvSpPr>
            <a:spLocks noGrp="1"/>
          </p:cNvSpPr>
          <p:nvPr>
            <p:ph type="body"/>
          </p:nvPr>
        </p:nvSpPr>
        <p:spPr>
          <a:xfrm>
            <a:off x="4674240" y="1203480"/>
            <a:ext cx="4015800" cy="1422720"/>
          </a:xfrm>
          <a:prstGeom prst="rect">
            <a:avLst/>
          </a:prstGeom>
        </p:spPr>
        <p:txBody>
          <a:bodyPr lIns="0" tIns="0" rIns="0" bIns="0"/>
          <a:lstStyle/>
          <a:p>
            <a:endParaRPr lang="en-US" sz="3200" b="0" strike="noStrike" spc="-1">
              <a:solidFill>
                <a:srgbClr val="FFFFFF"/>
              </a:solidFill>
              <a:uFill>
                <a:solidFill>
                  <a:srgbClr val="FFFFFF"/>
                </a:solidFill>
              </a:uFill>
              <a:latin typeface="Arial"/>
            </a:endParaRPr>
          </a:p>
        </p:txBody>
      </p:sp>
      <p:sp>
        <p:nvSpPr>
          <p:cNvPr id="90" name="PlaceHolder 4"/>
          <p:cNvSpPr>
            <a:spLocks noGrp="1"/>
          </p:cNvSpPr>
          <p:nvPr>
            <p:ph type="body"/>
          </p:nvPr>
        </p:nvSpPr>
        <p:spPr>
          <a:xfrm>
            <a:off x="4674240" y="2761920"/>
            <a:ext cx="4015800" cy="1422720"/>
          </a:xfrm>
          <a:prstGeom prst="rect">
            <a:avLst/>
          </a:prstGeom>
        </p:spPr>
        <p:txBody>
          <a:bodyPr lIns="0" tIns="0" rIns="0" bIns="0"/>
          <a:lstStyle/>
          <a:p>
            <a:endParaRPr lang="en-US"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solidFill>
                <a:srgbClr val="FFFFFF"/>
              </a:solidFill>
              <a:uFill>
                <a:solidFill>
                  <a:srgbClr val="FFFFFF"/>
                </a:solidFill>
              </a:uFill>
              <a:latin typeface="Arial"/>
            </a:endParaRPr>
          </a:p>
        </p:txBody>
      </p:sp>
      <p:sp>
        <p:nvSpPr>
          <p:cNvPr id="92" name="PlaceHolder 2"/>
          <p:cNvSpPr>
            <a:spLocks noGrp="1"/>
          </p:cNvSpPr>
          <p:nvPr>
            <p:ph type="body"/>
          </p:nvPr>
        </p:nvSpPr>
        <p:spPr>
          <a:xfrm>
            <a:off x="457200" y="1203480"/>
            <a:ext cx="4015800" cy="1422720"/>
          </a:xfrm>
          <a:prstGeom prst="rect">
            <a:avLst/>
          </a:prstGeom>
        </p:spPr>
        <p:txBody>
          <a:bodyPr lIns="0" tIns="0" rIns="0" bIns="0"/>
          <a:lstStyle/>
          <a:p>
            <a:endParaRPr lang="en-US" sz="3200" b="0" strike="noStrike" spc="-1">
              <a:solidFill>
                <a:srgbClr val="FFFFFF"/>
              </a:solidFill>
              <a:uFill>
                <a:solidFill>
                  <a:srgbClr val="FFFFFF"/>
                </a:solidFill>
              </a:uFill>
              <a:latin typeface="Arial"/>
            </a:endParaRPr>
          </a:p>
        </p:txBody>
      </p:sp>
      <p:sp>
        <p:nvSpPr>
          <p:cNvPr id="93" name="PlaceHolder 3"/>
          <p:cNvSpPr>
            <a:spLocks noGrp="1"/>
          </p:cNvSpPr>
          <p:nvPr>
            <p:ph type="body"/>
          </p:nvPr>
        </p:nvSpPr>
        <p:spPr>
          <a:xfrm>
            <a:off x="4674240" y="1203480"/>
            <a:ext cx="4015800" cy="1422720"/>
          </a:xfrm>
          <a:prstGeom prst="rect">
            <a:avLst/>
          </a:prstGeom>
        </p:spPr>
        <p:txBody>
          <a:bodyPr lIns="0" tIns="0" rIns="0" bIns="0"/>
          <a:lstStyle/>
          <a:p>
            <a:endParaRPr lang="en-US" sz="3200" b="0" strike="noStrike" spc="-1">
              <a:solidFill>
                <a:srgbClr val="FFFFFF"/>
              </a:solidFill>
              <a:uFill>
                <a:solidFill>
                  <a:srgbClr val="FFFFFF"/>
                </a:solidFill>
              </a:uFill>
              <a:latin typeface="Arial"/>
            </a:endParaRPr>
          </a:p>
        </p:txBody>
      </p:sp>
      <p:sp>
        <p:nvSpPr>
          <p:cNvPr id="94" name="PlaceHolder 4"/>
          <p:cNvSpPr>
            <a:spLocks noGrp="1"/>
          </p:cNvSpPr>
          <p:nvPr>
            <p:ph type="body"/>
          </p:nvPr>
        </p:nvSpPr>
        <p:spPr>
          <a:xfrm>
            <a:off x="457200" y="2761920"/>
            <a:ext cx="8229240" cy="1422720"/>
          </a:xfrm>
          <a:prstGeom prst="rect">
            <a:avLst/>
          </a:prstGeom>
        </p:spPr>
        <p:txBody>
          <a:bodyPr lIns="0" tIns="0" rIns="0" bIns="0"/>
          <a:lstStyle/>
          <a:p>
            <a:endParaRPr lang="en-US"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solidFill>
                <a:srgbClr val="FFFFFF"/>
              </a:solidFill>
              <a:uFill>
                <a:solidFill>
                  <a:srgbClr val="FFFFFF"/>
                </a:solidFill>
              </a:uFill>
              <a:latin typeface="Arial"/>
            </a:endParaRPr>
          </a:p>
        </p:txBody>
      </p:sp>
      <p:sp>
        <p:nvSpPr>
          <p:cNvPr id="96" name="PlaceHolder 2"/>
          <p:cNvSpPr>
            <a:spLocks noGrp="1"/>
          </p:cNvSpPr>
          <p:nvPr>
            <p:ph type="body"/>
          </p:nvPr>
        </p:nvSpPr>
        <p:spPr>
          <a:xfrm>
            <a:off x="457200" y="1203480"/>
            <a:ext cx="8229240" cy="1422720"/>
          </a:xfrm>
          <a:prstGeom prst="rect">
            <a:avLst/>
          </a:prstGeom>
        </p:spPr>
        <p:txBody>
          <a:bodyPr lIns="0" tIns="0" rIns="0" bIns="0"/>
          <a:lstStyle/>
          <a:p>
            <a:endParaRPr lang="en-US" sz="3200" b="0" strike="noStrike" spc="-1">
              <a:solidFill>
                <a:srgbClr val="FFFFFF"/>
              </a:solidFill>
              <a:uFill>
                <a:solidFill>
                  <a:srgbClr val="FFFFFF"/>
                </a:solidFill>
              </a:uFill>
              <a:latin typeface="Arial"/>
            </a:endParaRPr>
          </a:p>
        </p:txBody>
      </p:sp>
      <p:sp>
        <p:nvSpPr>
          <p:cNvPr id="97" name="PlaceHolder 3"/>
          <p:cNvSpPr>
            <a:spLocks noGrp="1"/>
          </p:cNvSpPr>
          <p:nvPr>
            <p:ph type="body"/>
          </p:nvPr>
        </p:nvSpPr>
        <p:spPr>
          <a:xfrm>
            <a:off x="457200" y="2761920"/>
            <a:ext cx="8229240" cy="1422720"/>
          </a:xfrm>
          <a:prstGeom prst="rect">
            <a:avLst/>
          </a:prstGeom>
        </p:spPr>
        <p:txBody>
          <a:bodyPr lIns="0" tIns="0" rIns="0" bIns="0"/>
          <a:lstStyle/>
          <a:p>
            <a:endParaRPr lang="en-US"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solidFill>
                <a:srgbClr val="FFFFFF"/>
              </a:solidFill>
              <a:uFill>
                <a:solidFill>
                  <a:srgbClr val="FFFFFF"/>
                </a:solidFill>
              </a:uFill>
              <a:latin typeface="Arial"/>
            </a:endParaRPr>
          </a:p>
        </p:txBody>
      </p:sp>
      <p:sp>
        <p:nvSpPr>
          <p:cNvPr id="99" name="PlaceHolder 2"/>
          <p:cNvSpPr>
            <a:spLocks noGrp="1"/>
          </p:cNvSpPr>
          <p:nvPr>
            <p:ph type="body"/>
          </p:nvPr>
        </p:nvSpPr>
        <p:spPr>
          <a:xfrm>
            <a:off x="457200" y="1203480"/>
            <a:ext cx="4015800" cy="1422720"/>
          </a:xfrm>
          <a:prstGeom prst="rect">
            <a:avLst/>
          </a:prstGeom>
        </p:spPr>
        <p:txBody>
          <a:bodyPr lIns="0" tIns="0" rIns="0" bIns="0"/>
          <a:lstStyle/>
          <a:p>
            <a:endParaRPr lang="en-US" sz="3200" b="0" strike="noStrike" spc="-1">
              <a:solidFill>
                <a:srgbClr val="FFFFFF"/>
              </a:solidFill>
              <a:uFill>
                <a:solidFill>
                  <a:srgbClr val="FFFFFF"/>
                </a:solidFill>
              </a:uFill>
              <a:latin typeface="Arial"/>
            </a:endParaRPr>
          </a:p>
        </p:txBody>
      </p:sp>
      <p:sp>
        <p:nvSpPr>
          <p:cNvPr id="100" name="PlaceHolder 3"/>
          <p:cNvSpPr>
            <a:spLocks noGrp="1"/>
          </p:cNvSpPr>
          <p:nvPr>
            <p:ph type="body"/>
          </p:nvPr>
        </p:nvSpPr>
        <p:spPr>
          <a:xfrm>
            <a:off x="4674240" y="1203480"/>
            <a:ext cx="4015800" cy="1422720"/>
          </a:xfrm>
          <a:prstGeom prst="rect">
            <a:avLst/>
          </a:prstGeom>
        </p:spPr>
        <p:txBody>
          <a:bodyPr lIns="0" tIns="0" rIns="0" bIns="0"/>
          <a:lstStyle/>
          <a:p>
            <a:endParaRPr lang="en-US" sz="3200" b="0" strike="noStrike" spc="-1">
              <a:solidFill>
                <a:srgbClr val="FFFFFF"/>
              </a:solidFill>
              <a:uFill>
                <a:solidFill>
                  <a:srgbClr val="FFFFFF"/>
                </a:solidFill>
              </a:uFill>
              <a:latin typeface="Arial"/>
            </a:endParaRPr>
          </a:p>
        </p:txBody>
      </p:sp>
      <p:sp>
        <p:nvSpPr>
          <p:cNvPr id="101" name="PlaceHolder 4"/>
          <p:cNvSpPr>
            <a:spLocks noGrp="1"/>
          </p:cNvSpPr>
          <p:nvPr>
            <p:ph type="body"/>
          </p:nvPr>
        </p:nvSpPr>
        <p:spPr>
          <a:xfrm>
            <a:off x="4674240" y="2761920"/>
            <a:ext cx="4015800" cy="1422720"/>
          </a:xfrm>
          <a:prstGeom prst="rect">
            <a:avLst/>
          </a:prstGeom>
        </p:spPr>
        <p:txBody>
          <a:bodyPr lIns="0" tIns="0" rIns="0" bIns="0"/>
          <a:lstStyle/>
          <a:p>
            <a:endParaRPr lang="en-US" sz="3200" b="0" strike="noStrike" spc="-1">
              <a:solidFill>
                <a:srgbClr val="FFFFFF"/>
              </a:solidFill>
              <a:uFill>
                <a:solidFill>
                  <a:srgbClr val="FFFFFF"/>
                </a:solidFill>
              </a:uFill>
              <a:latin typeface="Arial"/>
            </a:endParaRPr>
          </a:p>
        </p:txBody>
      </p:sp>
      <p:sp>
        <p:nvSpPr>
          <p:cNvPr id="102" name="PlaceHolder 5"/>
          <p:cNvSpPr>
            <a:spLocks noGrp="1"/>
          </p:cNvSpPr>
          <p:nvPr>
            <p:ph type="body"/>
          </p:nvPr>
        </p:nvSpPr>
        <p:spPr>
          <a:xfrm>
            <a:off x="457200" y="2761920"/>
            <a:ext cx="4015800" cy="1422720"/>
          </a:xfrm>
          <a:prstGeom prst="rect">
            <a:avLst/>
          </a:prstGeom>
        </p:spPr>
        <p:txBody>
          <a:bodyPr lIns="0" tIns="0" rIns="0" bIns="0"/>
          <a:lstStyle/>
          <a:p>
            <a:endParaRPr lang="en-US"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solidFill>
                <a:srgbClr val="FFFFFF"/>
              </a:solidFill>
              <a:uFill>
                <a:solidFill>
                  <a:srgbClr val="FFFFFF"/>
                </a:solidFill>
              </a:uFill>
              <a:latin typeface="Arial"/>
            </a:endParaRPr>
          </a:p>
        </p:txBody>
      </p:sp>
      <p:sp>
        <p:nvSpPr>
          <p:cNvPr id="104" name="PlaceHolder 2"/>
          <p:cNvSpPr>
            <a:spLocks noGrp="1"/>
          </p:cNvSpPr>
          <p:nvPr>
            <p:ph type="body"/>
          </p:nvPr>
        </p:nvSpPr>
        <p:spPr>
          <a:xfrm>
            <a:off x="457200" y="1203480"/>
            <a:ext cx="8229240" cy="2982960"/>
          </a:xfrm>
          <a:prstGeom prst="rect">
            <a:avLst/>
          </a:prstGeom>
        </p:spPr>
        <p:txBody>
          <a:bodyPr lIns="0" tIns="0" rIns="0" bIns="0"/>
          <a:lstStyle/>
          <a:p>
            <a:endParaRPr lang="en-US" sz="3200" b="0" strike="noStrike" spc="-1">
              <a:solidFill>
                <a:srgbClr val="FFFFFF"/>
              </a:solidFill>
              <a:uFill>
                <a:solidFill>
                  <a:srgbClr val="FFFFFF"/>
                </a:solidFill>
              </a:uFill>
              <a:latin typeface="Arial"/>
            </a:endParaRPr>
          </a:p>
        </p:txBody>
      </p:sp>
      <p:sp>
        <p:nvSpPr>
          <p:cNvPr id="105" name="PlaceHolder 3"/>
          <p:cNvSpPr>
            <a:spLocks noGrp="1"/>
          </p:cNvSpPr>
          <p:nvPr>
            <p:ph type="body"/>
          </p:nvPr>
        </p:nvSpPr>
        <p:spPr>
          <a:xfrm>
            <a:off x="457200" y="1203480"/>
            <a:ext cx="8229240" cy="2982960"/>
          </a:xfrm>
          <a:prstGeom prst="rect">
            <a:avLst/>
          </a:prstGeom>
        </p:spPr>
        <p:txBody>
          <a:bodyPr lIns="0" tIns="0" rIns="0" bIns="0"/>
          <a:lstStyle/>
          <a:p>
            <a:endParaRPr lang="en-US" sz="3200" b="0" strike="noStrike" spc="-1">
              <a:solidFill>
                <a:srgbClr val="FFFFFF"/>
              </a:solidFill>
              <a:uFill>
                <a:solidFill>
                  <a:srgbClr val="FFFFFF"/>
                </a:solidFill>
              </a:uFill>
              <a:latin typeface="Arial"/>
            </a:endParaRPr>
          </a:p>
        </p:txBody>
      </p:sp>
      <p:pic>
        <p:nvPicPr>
          <p:cNvPr id="106" name="Picture 105"/>
          <p:cNvPicPr/>
          <p:nvPr/>
        </p:nvPicPr>
        <p:blipFill>
          <a:blip r:embed="rId2"/>
          <a:stretch/>
        </p:blipFill>
        <p:spPr>
          <a:xfrm>
            <a:off x="2702160" y="1203480"/>
            <a:ext cx="3738600" cy="2982960"/>
          </a:xfrm>
          <a:prstGeom prst="rect">
            <a:avLst/>
          </a:prstGeom>
          <a:ln>
            <a:noFill/>
          </a:ln>
        </p:spPr>
      </p:pic>
      <p:pic>
        <p:nvPicPr>
          <p:cNvPr id="107" name="Picture 106"/>
          <p:cNvPicPr/>
          <p:nvPr/>
        </p:nvPicPr>
        <p:blipFill>
          <a:blip r:embed="rId2"/>
          <a:stretch/>
        </p:blipFill>
        <p:spPr>
          <a:xfrm>
            <a:off x="2702160" y="1203480"/>
            <a:ext cx="3738600" cy="2982960"/>
          </a:xfrm>
          <a:prstGeom prst="rect">
            <a:avLst/>
          </a:prstGeom>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629280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3300" b="0" strike="noStrike" spc="-1">
              <a:solidFill>
                <a:srgbClr val="FFFFFF"/>
              </a:solidFill>
              <a:uFill>
                <a:solidFill>
                  <a:srgbClr val="FFFFFF"/>
                </a:solidFill>
              </a:uFill>
              <a:latin typeface="Arial"/>
            </a:endParaRPr>
          </a:p>
        </p:txBody>
      </p:sp>
      <p:sp>
        <p:nvSpPr>
          <p:cNvPr id="39" name="PlaceHolder 2"/>
          <p:cNvSpPr>
            <a:spLocks noGrp="1"/>
          </p:cNvSpPr>
          <p:nvPr>
            <p:ph type="subTitle"/>
          </p:nvPr>
        </p:nvSpPr>
        <p:spPr>
          <a:xfrm>
            <a:off x="457200" y="1203390"/>
            <a:ext cx="8229240" cy="2982960"/>
          </a:xfrm>
          <a:prstGeom prst="rect">
            <a:avLst/>
          </a:prstGeom>
        </p:spPr>
        <p:txBody>
          <a:bodyPr lIns="0" tIns="0" rIns="0" bIns="0" anchor="ctr"/>
          <a:lstStyle/>
          <a:p>
            <a:pPr algn="ctr"/>
            <a:endParaRPr lang="en-US" sz="2400" b="0" strike="noStrike" spc="-1">
              <a:solidFill>
                <a:srgbClr val="FFFFFF"/>
              </a:solidFill>
              <a:uFill>
                <a:solidFill>
                  <a:srgbClr val="FFFFFF"/>
                </a:solidFill>
              </a:uFill>
              <a:latin typeface="Arial"/>
            </a:endParaRPr>
          </a:p>
        </p:txBody>
      </p:sp>
    </p:spTree>
    <p:extLst>
      <p:ext uri="{BB962C8B-B14F-4D97-AF65-F5344CB8AC3E}">
        <p14:creationId xmlns:p14="http://schemas.microsoft.com/office/powerpoint/2010/main" val="27901271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3300" b="0" strike="noStrike" spc="-1">
              <a:solidFill>
                <a:srgbClr val="FFFFFF"/>
              </a:solidFill>
              <a:uFill>
                <a:solidFill>
                  <a:srgbClr val="FFFFFF"/>
                </a:solidFill>
              </a:uFill>
              <a:latin typeface="Arial"/>
            </a:endParaRPr>
          </a:p>
        </p:txBody>
      </p:sp>
      <p:sp>
        <p:nvSpPr>
          <p:cNvPr id="41" name="PlaceHolder 2"/>
          <p:cNvSpPr>
            <a:spLocks noGrp="1"/>
          </p:cNvSpPr>
          <p:nvPr>
            <p:ph type="body"/>
          </p:nvPr>
        </p:nvSpPr>
        <p:spPr>
          <a:xfrm>
            <a:off x="457200" y="1203390"/>
            <a:ext cx="8229240" cy="2982960"/>
          </a:xfrm>
          <a:prstGeom prst="rect">
            <a:avLst/>
          </a:prstGeom>
        </p:spPr>
        <p:txBody>
          <a:bodyPr lIns="0" tIns="0" rIns="0" bIns="0"/>
          <a:lstStyle/>
          <a:p>
            <a:endParaRPr lang="en-US" sz="2400" b="0" strike="noStrike" spc="-1">
              <a:solidFill>
                <a:srgbClr val="FFFFFF"/>
              </a:solidFill>
              <a:uFill>
                <a:solidFill>
                  <a:srgbClr val="FFFFFF"/>
                </a:solidFill>
              </a:uFill>
              <a:latin typeface="Arial"/>
            </a:endParaRPr>
          </a:p>
        </p:txBody>
      </p:sp>
    </p:spTree>
    <p:extLst>
      <p:ext uri="{BB962C8B-B14F-4D97-AF65-F5344CB8AC3E}">
        <p14:creationId xmlns:p14="http://schemas.microsoft.com/office/powerpoint/2010/main" val="3629819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solidFill>
                <a:srgbClr val="FFFFFF"/>
              </a:solidFill>
              <a:uFill>
                <a:solidFill>
                  <a:srgbClr val="FFFFFF"/>
                </a:solidFill>
              </a:uFill>
              <a:latin typeface="Arial"/>
            </a:endParaRPr>
          </a:p>
        </p:txBody>
      </p:sp>
      <p:sp>
        <p:nvSpPr>
          <p:cNvPr id="7" name="PlaceHolder 2"/>
          <p:cNvSpPr>
            <a:spLocks noGrp="1"/>
          </p:cNvSpPr>
          <p:nvPr>
            <p:ph type="body"/>
          </p:nvPr>
        </p:nvSpPr>
        <p:spPr>
          <a:xfrm>
            <a:off x="457200" y="1203480"/>
            <a:ext cx="4015800" cy="2982960"/>
          </a:xfrm>
          <a:prstGeom prst="rect">
            <a:avLst/>
          </a:prstGeom>
        </p:spPr>
        <p:txBody>
          <a:bodyPr lIns="0" tIns="0" rIns="0" bIns="0"/>
          <a:lstStyle/>
          <a:p>
            <a:endParaRPr lang="en-US" sz="3200" b="0" strike="noStrike" spc="-1">
              <a:solidFill>
                <a:srgbClr val="FFFFFF"/>
              </a:solidFill>
              <a:uFill>
                <a:solidFill>
                  <a:srgbClr val="FFFFFF"/>
                </a:solidFill>
              </a:uFill>
              <a:latin typeface="Arial"/>
            </a:endParaRPr>
          </a:p>
        </p:txBody>
      </p:sp>
      <p:sp>
        <p:nvSpPr>
          <p:cNvPr id="8" name="PlaceHolder 3"/>
          <p:cNvSpPr>
            <a:spLocks noGrp="1"/>
          </p:cNvSpPr>
          <p:nvPr>
            <p:ph type="body"/>
          </p:nvPr>
        </p:nvSpPr>
        <p:spPr>
          <a:xfrm>
            <a:off x="4674240" y="1203480"/>
            <a:ext cx="4015800" cy="2982960"/>
          </a:xfrm>
          <a:prstGeom prst="rect">
            <a:avLst/>
          </a:prstGeom>
        </p:spPr>
        <p:txBody>
          <a:bodyPr lIns="0" tIns="0" rIns="0" bIns="0"/>
          <a:lstStyle/>
          <a:p>
            <a:endParaRPr lang="en-US"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3300" b="0" strike="noStrike" spc="-1">
              <a:solidFill>
                <a:srgbClr val="FFFFFF"/>
              </a:solidFill>
              <a:uFill>
                <a:solidFill>
                  <a:srgbClr val="FFFFFF"/>
                </a:solidFill>
              </a:uFill>
              <a:latin typeface="Arial"/>
            </a:endParaRPr>
          </a:p>
        </p:txBody>
      </p:sp>
      <p:sp>
        <p:nvSpPr>
          <p:cNvPr id="43" name="PlaceHolder 2"/>
          <p:cNvSpPr>
            <a:spLocks noGrp="1"/>
          </p:cNvSpPr>
          <p:nvPr>
            <p:ph type="body"/>
          </p:nvPr>
        </p:nvSpPr>
        <p:spPr>
          <a:xfrm>
            <a:off x="457200" y="1203390"/>
            <a:ext cx="4015800" cy="2982960"/>
          </a:xfrm>
          <a:prstGeom prst="rect">
            <a:avLst/>
          </a:prstGeom>
        </p:spPr>
        <p:txBody>
          <a:bodyPr lIns="0" tIns="0" rIns="0" bIns="0"/>
          <a:lstStyle/>
          <a:p>
            <a:endParaRPr lang="en-US" sz="2400" b="0" strike="noStrike" spc="-1">
              <a:solidFill>
                <a:srgbClr val="FFFFFF"/>
              </a:solidFill>
              <a:uFill>
                <a:solidFill>
                  <a:srgbClr val="FFFFFF"/>
                </a:solidFill>
              </a:uFill>
              <a:latin typeface="Arial"/>
            </a:endParaRPr>
          </a:p>
        </p:txBody>
      </p:sp>
      <p:sp>
        <p:nvSpPr>
          <p:cNvPr id="44" name="PlaceHolder 3"/>
          <p:cNvSpPr>
            <a:spLocks noGrp="1"/>
          </p:cNvSpPr>
          <p:nvPr>
            <p:ph type="body"/>
          </p:nvPr>
        </p:nvSpPr>
        <p:spPr>
          <a:xfrm>
            <a:off x="4674240" y="1203390"/>
            <a:ext cx="4015800" cy="2982960"/>
          </a:xfrm>
          <a:prstGeom prst="rect">
            <a:avLst/>
          </a:prstGeom>
        </p:spPr>
        <p:txBody>
          <a:bodyPr lIns="0" tIns="0" rIns="0" bIns="0"/>
          <a:lstStyle/>
          <a:p>
            <a:endParaRPr lang="en-US" sz="2400" b="0" strike="noStrike" spc="-1">
              <a:solidFill>
                <a:srgbClr val="FFFFFF"/>
              </a:solidFill>
              <a:uFill>
                <a:solidFill>
                  <a:srgbClr val="FFFFFF"/>
                </a:solidFill>
              </a:uFill>
              <a:latin typeface="Arial"/>
            </a:endParaRPr>
          </a:p>
        </p:txBody>
      </p:sp>
    </p:spTree>
    <p:extLst>
      <p:ext uri="{BB962C8B-B14F-4D97-AF65-F5344CB8AC3E}">
        <p14:creationId xmlns:p14="http://schemas.microsoft.com/office/powerpoint/2010/main" val="241362690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3300" b="0" strike="noStrike" spc="-1">
              <a:solidFill>
                <a:srgbClr val="FFFFFF"/>
              </a:solidFill>
              <a:uFill>
                <a:solidFill>
                  <a:srgbClr val="FFFFFF"/>
                </a:solidFill>
              </a:uFill>
              <a:latin typeface="Arial"/>
            </a:endParaRPr>
          </a:p>
        </p:txBody>
      </p:sp>
    </p:spTree>
    <p:extLst>
      <p:ext uri="{BB962C8B-B14F-4D97-AF65-F5344CB8AC3E}">
        <p14:creationId xmlns:p14="http://schemas.microsoft.com/office/powerpoint/2010/main" val="13111548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457200" y="205200"/>
            <a:ext cx="8229240" cy="3980880"/>
          </a:xfrm>
          <a:prstGeom prst="rect">
            <a:avLst/>
          </a:prstGeom>
        </p:spPr>
        <p:txBody>
          <a:bodyPr lIns="0" tIns="0" rIns="0" bIns="0" anchor="ctr"/>
          <a:lstStyle/>
          <a:p>
            <a:pPr algn="ctr"/>
            <a:endParaRPr lang="en-US" sz="2400" b="0" strike="noStrike" spc="-1">
              <a:solidFill>
                <a:srgbClr val="FFFFFF"/>
              </a:solidFill>
              <a:uFill>
                <a:solidFill>
                  <a:srgbClr val="FFFFFF"/>
                </a:solidFill>
              </a:uFill>
              <a:latin typeface="Arial"/>
            </a:endParaRPr>
          </a:p>
        </p:txBody>
      </p:sp>
    </p:spTree>
    <p:extLst>
      <p:ext uri="{BB962C8B-B14F-4D97-AF65-F5344CB8AC3E}">
        <p14:creationId xmlns:p14="http://schemas.microsoft.com/office/powerpoint/2010/main" val="318520879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3300" b="0" strike="noStrike" spc="-1">
              <a:solidFill>
                <a:srgbClr val="FFFFFF"/>
              </a:solidFill>
              <a:uFill>
                <a:solidFill>
                  <a:srgbClr val="FFFFFF"/>
                </a:solidFill>
              </a:uFill>
              <a:latin typeface="Arial"/>
            </a:endParaRPr>
          </a:p>
        </p:txBody>
      </p:sp>
      <p:sp>
        <p:nvSpPr>
          <p:cNvPr id="48" name="PlaceHolder 2"/>
          <p:cNvSpPr>
            <a:spLocks noGrp="1"/>
          </p:cNvSpPr>
          <p:nvPr>
            <p:ph type="body"/>
          </p:nvPr>
        </p:nvSpPr>
        <p:spPr>
          <a:xfrm>
            <a:off x="457200" y="1203390"/>
            <a:ext cx="4015800" cy="1422630"/>
          </a:xfrm>
          <a:prstGeom prst="rect">
            <a:avLst/>
          </a:prstGeom>
        </p:spPr>
        <p:txBody>
          <a:bodyPr lIns="0" tIns="0" rIns="0" bIns="0"/>
          <a:lstStyle/>
          <a:p>
            <a:endParaRPr lang="en-US" sz="2400" b="0" strike="noStrike" spc="-1">
              <a:solidFill>
                <a:srgbClr val="FFFFFF"/>
              </a:solidFill>
              <a:uFill>
                <a:solidFill>
                  <a:srgbClr val="FFFFFF"/>
                </a:solidFill>
              </a:uFill>
              <a:latin typeface="Arial"/>
            </a:endParaRPr>
          </a:p>
        </p:txBody>
      </p:sp>
      <p:sp>
        <p:nvSpPr>
          <p:cNvPr id="49" name="PlaceHolder 3"/>
          <p:cNvSpPr>
            <a:spLocks noGrp="1"/>
          </p:cNvSpPr>
          <p:nvPr>
            <p:ph type="body"/>
          </p:nvPr>
        </p:nvSpPr>
        <p:spPr>
          <a:xfrm>
            <a:off x="457200" y="2761560"/>
            <a:ext cx="4015800" cy="1422630"/>
          </a:xfrm>
          <a:prstGeom prst="rect">
            <a:avLst/>
          </a:prstGeom>
        </p:spPr>
        <p:txBody>
          <a:bodyPr lIns="0" tIns="0" rIns="0" bIns="0"/>
          <a:lstStyle/>
          <a:p>
            <a:endParaRPr lang="en-US" sz="2400" b="0" strike="noStrike" spc="-1">
              <a:solidFill>
                <a:srgbClr val="FFFFFF"/>
              </a:solidFill>
              <a:uFill>
                <a:solidFill>
                  <a:srgbClr val="FFFFFF"/>
                </a:solidFill>
              </a:uFill>
              <a:latin typeface="Arial"/>
            </a:endParaRPr>
          </a:p>
        </p:txBody>
      </p:sp>
      <p:sp>
        <p:nvSpPr>
          <p:cNvPr id="50" name="PlaceHolder 4"/>
          <p:cNvSpPr>
            <a:spLocks noGrp="1"/>
          </p:cNvSpPr>
          <p:nvPr>
            <p:ph type="body"/>
          </p:nvPr>
        </p:nvSpPr>
        <p:spPr>
          <a:xfrm>
            <a:off x="4674240" y="1203390"/>
            <a:ext cx="4015800" cy="2982960"/>
          </a:xfrm>
          <a:prstGeom prst="rect">
            <a:avLst/>
          </a:prstGeom>
        </p:spPr>
        <p:txBody>
          <a:bodyPr lIns="0" tIns="0" rIns="0" bIns="0"/>
          <a:lstStyle/>
          <a:p>
            <a:endParaRPr lang="en-US" sz="2400" b="0" strike="noStrike" spc="-1">
              <a:solidFill>
                <a:srgbClr val="FFFFFF"/>
              </a:solidFill>
              <a:uFill>
                <a:solidFill>
                  <a:srgbClr val="FFFFFF"/>
                </a:solidFill>
              </a:uFill>
              <a:latin typeface="Arial"/>
            </a:endParaRPr>
          </a:p>
        </p:txBody>
      </p:sp>
    </p:spTree>
    <p:extLst>
      <p:ext uri="{BB962C8B-B14F-4D97-AF65-F5344CB8AC3E}">
        <p14:creationId xmlns:p14="http://schemas.microsoft.com/office/powerpoint/2010/main" val="24271404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3300" b="0" strike="noStrike" spc="-1">
              <a:solidFill>
                <a:srgbClr val="FFFFFF"/>
              </a:solidFill>
              <a:uFill>
                <a:solidFill>
                  <a:srgbClr val="FFFFFF"/>
                </a:solidFill>
              </a:uFill>
              <a:latin typeface="Arial"/>
            </a:endParaRPr>
          </a:p>
        </p:txBody>
      </p:sp>
      <p:sp>
        <p:nvSpPr>
          <p:cNvPr id="52" name="PlaceHolder 2"/>
          <p:cNvSpPr>
            <a:spLocks noGrp="1"/>
          </p:cNvSpPr>
          <p:nvPr>
            <p:ph type="body"/>
          </p:nvPr>
        </p:nvSpPr>
        <p:spPr>
          <a:xfrm>
            <a:off x="457200" y="1203390"/>
            <a:ext cx="4015800" cy="2982960"/>
          </a:xfrm>
          <a:prstGeom prst="rect">
            <a:avLst/>
          </a:prstGeom>
        </p:spPr>
        <p:txBody>
          <a:bodyPr lIns="0" tIns="0" rIns="0" bIns="0"/>
          <a:lstStyle/>
          <a:p>
            <a:endParaRPr lang="en-US" sz="2400" b="0" strike="noStrike" spc="-1">
              <a:solidFill>
                <a:srgbClr val="FFFFFF"/>
              </a:solidFill>
              <a:uFill>
                <a:solidFill>
                  <a:srgbClr val="FFFFFF"/>
                </a:solidFill>
              </a:uFill>
              <a:latin typeface="Arial"/>
            </a:endParaRPr>
          </a:p>
        </p:txBody>
      </p:sp>
      <p:sp>
        <p:nvSpPr>
          <p:cNvPr id="53" name="PlaceHolder 3"/>
          <p:cNvSpPr>
            <a:spLocks noGrp="1"/>
          </p:cNvSpPr>
          <p:nvPr>
            <p:ph type="body"/>
          </p:nvPr>
        </p:nvSpPr>
        <p:spPr>
          <a:xfrm>
            <a:off x="4674240" y="1203390"/>
            <a:ext cx="4015800" cy="1422630"/>
          </a:xfrm>
          <a:prstGeom prst="rect">
            <a:avLst/>
          </a:prstGeom>
        </p:spPr>
        <p:txBody>
          <a:bodyPr lIns="0" tIns="0" rIns="0" bIns="0"/>
          <a:lstStyle/>
          <a:p>
            <a:endParaRPr lang="en-US" sz="2400" b="0" strike="noStrike" spc="-1">
              <a:solidFill>
                <a:srgbClr val="FFFFFF"/>
              </a:solidFill>
              <a:uFill>
                <a:solidFill>
                  <a:srgbClr val="FFFFFF"/>
                </a:solidFill>
              </a:uFill>
              <a:latin typeface="Arial"/>
            </a:endParaRPr>
          </a:p>
        </p:txBody>
      </p:sp>
      <p:sp>
        <p:nvSpPr>
          <p:cNvPr id="54" name="PlaceHolder 4"/>
          <p:cNvSpPr>
            <a:spLocks noGrp="1"/>
          </p:cNvSpPr>
          <p:nvPr>
            <p:ph type="body"/>
          </p:nvPr>
        </p:nvSpPr>
        <p:spPr>
          <a:xfrm>
            <a:off x="4674240" y="2761560"/>
            <a:ext cx="4015800" cy="1422630"/>
          </a:xfrm>
          <a:prstGeom prst="rect">
            <a:avLst/>
          </a:prstGeom>
        </p:spPr>
        <p:txBody>
          <a:bodyPr lIns="0" tIns="0" rIns="0" bIns="0"/>
          <a:lstStyle/>
          <a:p>
            <a:endParaRPr lang="en-US" sz="2400" b="0" strike="noStrike" spc="-1">
              <a:solidFill>
                <a:srgbClr val="FFFFFF"/>
              </a:solidFill>
              <a:uFill>
                <a:solidFill>
                  <a:srgbClr val="FFFFFF"/>
                </a:solidFill>
              </a:uFill>
              <a:latin typeface="Arial"/>
            </a:endParaRPr>
          </a:p>
        </p:txBody>
      </p:sp>
    </p:spTree>
    <p:extLst>
      <p:ext uri="{BB962C8B-B14F-4D97-AF65-F5344CB8AC3E}">
        <p14:creationId xmlns:p14="http://schemas.microsoft.com/office/powerpoint/2010/main" val="230681422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3300" b="0" strike="noStrike" spc="-1">
              <a:solidFill>
                <a:srgbClr val="FFFFFF"/>
              </a:solidFill>
              <a:uFill>
                <a:solidFill>
                  <a:srgbClr val="FFFFFF"/>
                </a:solidFill>
              </a:uFill>
              <a:latin typeface="Arial"/>
            </a:endParaRPr>
          </a:p>
        </p:txBody>
      </p:sp>
      <p:sp>
        <p:nvSpPr>
          <p:cNvPr id="56" name="PlaceHolder 2"/>
          <p:cNvSpPr>
            <a:spLocks noGrp="1"/>
          </p:cNvSpPr>
          <p:nvPr>
            <p:ph type="body"/>
          </p:nvPr>
        </p:nvSpPr>
        <p:spPr>
          <a:xfrm>
            <a:off x="457200" y="1203390"/>
            <a:ext cx="4015800" cy="1422630"/>
          </a:xfrm>
          <a:prstGeom prst="rect">
            <a:avLst/>
          </a:prstGeom>
        </p:spPr>
        <p:txBody>
          <a:bodyPr lIns="0" tIns="0" rIns="0" bIns="0"/>
          <a:lstStyle/>
          <a:p>
            <a:endParaRPr lang="en-US" sz="2400" b="0" strike="noStrike" spc="-1">
              <a:solidFill>
                <a:srgbClr val="FFFFFF"/>
              </a:solidFill>
              <a:uFill>
                <a:solidFill>
                  <a:srgbClr val="FFFFFF"/>
                </a:solidFill>
              </a:uFill>
              <a:latin typeface="Arial"/>
            </a:endParaRPr>
          </a:p>
        </p:txBody>
      </p:sp>
      <p:sp>
        <p:nvSpPr>
          <p:cNvPr id="57" name="PlaceHolder 3"/>
          <p:cNvSpPr>
            <a:spLocks noGrp="1"/>
          </p:cNvSpPr>
          <p:nvPr>
            <p:ph type="body"/>
          </p:nvPr>
        </p:nvSpPr>
        <p:spPr>
          <a:xfrm>
            <a:off x="4674240" y="1203390"/>
            <a:ext cx="4015800" cy="1422630"/>
          </a:xfrm>
          <a:prstGeom prst="rect">
            <a:avLst/>
          </a:prstGeom>
        </p:spPr>
        <p:txBody>
          <a:bodyPr lIns="0" tIns="0" rIns="0" bIns="0"/>
          <a:lstStyle/>
          <a:p>
            <a:endParaRPr lang="en-US" sz="2400" b="0" strike="noStrike" spc="-1">
              <a:solidFill>
                <a:srgbClr val="FFFFFF"/>
              </a:solidFill>
              <a:uFill>
                <a:solidFill>
                  <a:srgbClr val="FFFFFF"/>
                </a:solidFill>
              </a:uFill>
              <a:latin typeface="Arial"/>
            </a:endParaRPr>
          </a:p>
        </p:txBody>
      </p:sp>
      <p:sp>
        <p:nvSpPr>
          <p:cNvPr id="58" name="PlaceHolder 4"/>
          <p:cNvSpPr>
            <a:spLocks noGrp="1"/>
          </p:cNvSpPr>
          <p:nvPr>
            <p:ph type="body"/>
          </p:nvPr>
        </p:nvSpPr>
        <p:spPr>
          <a:xfrm>
            <a:off x="457200" y="2761560"/>
            <a:ext cx="8229240" cy="1422630"/>
          </a:xfrm>
          <a:prstGeom prst="rect">
            <a:avLst/>
          </a:prstGeom>
        </p:spPr>
        <p:txBody>
          <a:bodyPr lIns="0" tIns="0" rIns="0" bIns="0"/>
          <a:lstStyle/>
          <a:p>
            <a:endParaRPr lang="en-US" sz="2400" b="0" strike="noStrike" spc="-1">
              <a:solidFill>
                <a:srgbClr val="FFFFFF"/>
              </a:solidFill>
              <a:uFill>
                <a:solidFill>
                  <a:srgbClr val="FFFFFF"/>
                </a:solidFill>
              </a:uFill>
              <a:latin typeface="Arial"/>
            </a:endParaRPr>
          </a:p>
        </p:txBody>
      </p:sp>
    </p:spTree>
    <p:extLst>
      <p:ext uri="{BB962C8B-B14F-4D97-AF65-F5344CB8AC3E}">
        <p14:creationId xmlns:p14="http://schemas.microsoft.com/office/powerpoint/2010/main" val="83683150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3300" b="0" strike="noStrike" spc="-1">
              <a:solidFill>
                <a:srgbClr val="FFFFFF"/>
              </a:solidFill>
              <a:uFill>
                <a:solidFill>
                  <a:srgbClr val="FFFFFF"/>
                </a:solidFill>
              </a:uFill>
              <a:latin typeface="Arial"/>
            </a:endParaRPr>
          </a:p>
        </p:txBody>
      </p:sp>
      <p:sp>
        <p:nvSpPr>
          <p:cNvPr id="60" name="PlaceHolder 2"/>
          <p:cNvSpPr>
            <a:spLocks noGrp="1"/>
          </p:cNvSpPr>
          <p:nvPr>
            <p:ph type="body"/>
          </p:nvPr>
        </p:nvSpPr>
        <p:spPr>
          <a:xfrm>
            <a:off x="457200" y="1203390"/>
            <a:ext cx="8229240" cy="1422630"/>
          </a:xfrm>
          <a:prstGeom prst="rect">
            <a:avLst/>
          </a:prstGeom>
        </p:spPr>
        <p:txBody>
          <a:bodyPr lIns="0" tIns="0" rIns="0" bIns="0"/>
          <a:lstStyle/>
          <a:p>
            <a:endParaRPr lang="en-US" sz="2400" b="0" strike="noStrike" spc="-1">
              <a:solidFill>
                <a:srgbClr val="FFFFFF"/>
              </a:solidFill>
              <a:uFill>
                <a:solidFill>
                  <a:srgbClr val="FFFFFF"/>
                </a:solidFill>
              </a:uFill>
              <a:latin typeface="Arial"/>
            </a:endParaRPr>
          </a:p>
        </p:txBody>
      </p:sp>
      <p:sp>
        <p:nvSpPr>
          <p:cNvPr id="61" name="PlaceHolder 3"/>
          <p:cNvSpPr>
            <a:spLocks noGrp="1"/>
          </p:cNvSpPr>
          <p:nvPr>
            <p:ph type="body"/>
          </p:nvPr>
        </p:nvSpPr>
        <p:spPr>
          <a:xfrm>
            <a:off x="457200" y="2761560"/>
            <a:ext cx="8229240" cy="1422630"/>
          </a:xfrm>
          <a:prstGeom prst="rect">
            <a:avLst/>
          </a:prstGeom>
        </p:spPr>
        <p:txBody>
          <a:bodyPr lIns="0" tIns="0" rIns="0" bIns="0"/>
          <a:lstStyle/>
          <a:p>
            <a:endParaRPr lang="en-US" sz="2400" b="0" strike="noStrike" spc="-1">
              <a:solidFill>
                <a:srgbClr val="FFFFFF"/>
              </a:solidFill>
              <a:uFill>
                <a:solidFill>
                  <a:srgbClr val="FFFFFF"/>
                </a:solidFill>
              </a:uFill>
              <a:latin typeface="Arial"/>
            </a:endParaRPr>
          </a:p>
        </p:txBody>
      </p:sp>
    </p:spTree>
    <p:extLst>
      <p:ext uri="{BB962C8B-B14F-4D97-AF65-F5344CB8AC3E}">
        <p14:creationId xmlns:p14="http://schemas.microsoft.com/office/powerpoint/2010/main" val="396996443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3300" b="0" strike="noStrike" spc="-1">
              <a:solidFill>
                <a:srgbClr val="FFFFFF"/>
              </a:solidFill>
              <a:uFill>
                <a:solidFill>
                  <a:srgbClr val="FFFFFF"/>
                </a:solidFill>
              </a:uFill>
              <a:latin typeface="Arial"/>
            </a:endParaRPr>
          </a:p>
        </p:txBody>
      </p:sp>
      <p:sp>
        <p:nvSpPr>
          <p:cNvPr id="63" name="PlaceHolder 2"/>
          <p:cNvSpPr>
            <a:spLocks noGrp="1"/>
          </p:cNvSpPr>
          <p:nvPr>
            <p:ph type="body"/>
          </p:nvPr>
        </p:nvSpPr>
        <p:spPr>
          <a:xfrm>
            <a:off x="457200" y="1203390"/>
            <a:ext cx="4015800" cy="1422630"/>
          </a:xfrm>
          <a:prstGeom prst="rect">
            <a:avLst/>
          </a:prstGeom>
        </p:spPr>
        <p:txBody>
          <a:bodyPr lIns="0" tIns="0" rIns="0" bIns="0"/>
          <a:lstStyle/>
          <a:p>
            <a:endParaRPr lang="en-US" sz="2400" b="0" strike="noStrike" spc="-1">
              <a:solidFill>
                <a:srgbClr val="FFFFFF"/>
              </a:solidFill>
              <a:uFill>
                <a:solidFill>
                  <a:srgbClr val="FFFFFF"/>
                </a:solidFill>
              </a:uFill>
              <a:latin typeface="Arial"/>
            </a:endParaRPr>
          </a:p>
        </p:txBody>
      </p:sp>
      <p:sp>
        <p:nvSpPr>
          <p:cNvPr id="64" name="PlaceHolder 3"/>
          <p:cNvSpPr>
            <a:spLocks noGrp="1"/>
          </p:cNvSpPr>
          <p:nvPr>
            <p:ph type="body"/>
          </p:nvPr>
        </p:nvSpPr>
        <p:spPr>
          <a:xfrm>
            <a:off x="4674240" y="1203390"/>
            <a:ext cx="4015800" cy="1422630"/>
          </a:xfrm>
          <a:prstGeom prst="rect">
            <a:avLst/>
          </a:prstGeom>
        </p:spPr>
        <p:txBody>
          <a:bodyPr lIns="0" tIns="0" rIns="0" bIns="0"/>
          <a:lstStyle/>
          <a:p>
            <a:endParaRPr lang="en-US" sz="2400" b="0" strike="noStrike" spc="-1">
              <a:solidFill>
                <a:srgbClr val="FFFFFF"/>
              </a:solidFill>
              <a:uFill>
                <a:solidFill>
                  <a:srgbClr val="FFFFFF"/>
                </a:solidFill>
              </a:uFill>
              <a:latin typeface="Arial"/>
            </a:endParaRPr>
          </a:p>
        </p:txBody>
      </p:sp>
      <p:sp>
        <p:nvSpPr>
          <p:cNvPr id="65" name="PlaceHolder 4"/>
          <p:cNvSpPr>
            <a:spLocks noGrp="1"/>
          </p:cNvSpPr>
          <p:nvPr>
            <p:ph type="body"/>
          </p:nvPr>
        </p:nvSpPr>
        <p:spPr>
          <a:xfrm>
            <a:off x="4674240" y="2761560"/>
            <a:ext cx="4015800" cy="1422630"/>
          </a:xfrm>
          <a:prstGeom prst="rect">
            <a:avLst/>
          </a:prstGeom>
        </p:spPr>
        <p:txBody>
          <a:bodyPr lIns="0" tIns="0" rIns="0" bIns="0"/>
          <a:lstStyle/>
          <a:p>
            <a:endParaRPr lang="en-US" sz="2400" b="0" strike="noStrike" spc="-1">
              <a:solidFill>
                <a:srgbClr val="FFFFFF"/>
              </a:solidFill>
              <a:uFill>
                <a:solidFill>
                  <a:srgbClr val="FFFFFF"/>
                </a:solidFill>
              </a:uFill>
              <a:latin typeface="Arial"/>
            </a:endParaRPr>
          </a:p>
        </p:txBody>
      </p:sp>
      <p:sp>
        <p:nvSpPr>
          <p:cNvPr id="66" name="PlaceHolder 5"/>
          <p:cNvSpPr>
            <a:spLocks noGrp="1"/>
          </p:cNvSpPr>
          <p:nvPr>
            <p:ph type="body"/>
          </p:nvPr>
        </p:nvSpPr>
        <p:spPr>
          <a:xfrm>
            <a:off x="457200" y="2761560"/>
            <a:ext cx="4015800" cy="1422630"/>
          </a:xfrm>
          <a:prstGeom prst="rect">
            <a:avLst/>
          </a:prstGeom>
        </p:spPr>
        <p:txBody>
          <a:bodyPr lIns="0" tIns="0" rIns="0" bIns="0"/>
          <a:lstStyle/>
          <a:p>
            <a:endParaRPr lang="en-US" sz="2400" b="0" strike="noStrike" spc="-1">
              <a:solidFill>
                <a:srgbClr val="FFFFFF"/>
              </a:solidFill>
              <a:uFill>
                <a:solidFill>
                  <a:srgbClr val="FFFFFF"/>
                </a:solidFill>
              </a:uFill>
              <a:latin typeface="Arial"/>
            </a:endParaRPr>
          </a:p>
        </p:txBody>
      </p:sp>
    </p:spTree>
    <p:extLst>
      <p:ext uri="{BB962C8B-B14F-4D97-AF65-F5344CB8AC3E}">
        <p14:creationId xmlns:p14="http://schemas.microsoft.com/office/powerpoint/2010/main" val="351637484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3300" b="0" strike="noStrike" spc="-1">
              <a:solidFill>
                <a:srgbClr val="FFFFFF"/>
              </a:solidFill>
              <a:uFill>
                <a:solidFill>
                  <a:srgbClr val="FFFFFF"/>
                </a:solidFill>
              </a:uFill>
              <a:latin typeface="Arial"/>
            </a:endParaRPr>
          </a:p>
        </p:txBody>
      </p:sp>
      <p:sp>
        <p:nvSpPr>
          <p:cNvPr id="68" name="PlaceHolder 2"/>
          <p:cNvSpPr>
            <a:spLocks noGrp="1"/>
          </p:cNvSpPr>
          <p:nvPr>
            <p:ph type="body"/>
          </p:nvPr>
        </p:nvSpPr>
        <p:spPr>
          <a:xfrm>
            <a:off x="457200" y="1203390"/>
            <a:ext cx="8229240" cy="2982960"/>
          </a:xfrm>
          <a:prstGeom prst="rect">
            <a:avLst/>
          </a:prstGeom>
        </p:spPr>
        <p:txBody>
          <a:bodyPr lIns="0" tIns="0" rIns="0" bIns="0"/>
          <a:lstStyle/>
          <a:p>
            <a:endParaRPr lang="en-US" sz="2400" b="0" strike="noStrike" spc="-1">
              <a:solidFill>
                <a:srgbClr val="FFFFFF"/>
              </a:solidFill>
              <a:uFill>
                <a:solidFill>
                  <a:srgbClr val="FFFFFF"/>
                </a:solidFill>
              </a:uFill>
              <a:latin typeface="Arial"/>
            </a:endParaRPr>
          </a:p>
        </p:txBody>
      </p:sp>
      <p:sp>
        <p:nvSpPr>
          <p:cNvPr id="69" name="PlaceHolder 3"/>
          <p:cNvSpPr>
            <a:spLocks noGrp="1"/>
          </p:cNvSpPr>
          <p:nvPr>
            <p:ph type="body"/>
          </p:nvPr>
        </p:nvSpPr>
        <p:spPr>
          <a:xfrm>
            <a:off x="457200" y="1203390"/>
            <a:ext cx="8229240" cy="2982960"/>
          </a:xfrm>
          <a:prstGeom prst="rect">
            <a:avLst/>
          </a:prstGeom>
        </p:spPr>
        <p:txBody>
          <a:bodyPr lIns="0" tIns="0" rIns="0" bIns="0"/>
          <a:lstStyle/>
          <a:p>
            <a:endParaRPr lang="en-US" sz="2400" b="0" strike="noStrike" spc="-1">
              <a:solidFill>
                <a:srgbClr val="FFFFFF"/>
              </a:solidFill>
              <a:uFill>
                <a:solidFill>
                  <a:srgbClr val="FFFFFF"/>
                </a:solidFill>
              </a:uFill>
              <a:latin typeface="Arial"/>
            </a:endParaRPr>
          </a:p>
        </p:txBody>
      </p:sp>
      <p:pic>
        <p:nvPicPr>
          <p:cNvPr id="70" name="Picture 69"/>
          <p:cNvPicPr/>
          <p:nvPr/>
        </p:nvPicPr>
        <p:blipFill>
          <a:blip r:embed="rId2"/>
          <a:stretch/>
        </p:blipFill>
        <p:spPr>
          <a:xfrm>
            <a:off x="2079000" y="1203390"/>
            <a:ext cx="4984920" cy="2982960"/>
          </a:xfrm>
          <a:prstGeom prst="rect">
            <a:avLst/>
          </a:prstGeom>
          <a:ln>
            <a:noFill/>
          </a:ln>
        </p:spPr>
      </p:pic>
      <p:pic>
        <p:nvPicPr>
          <p:cNvPr id="71" name="Picture 70"/>
          <p:cNvPicPr/>
          <p:nvPr/>
        </p:nvPicPr>
        <p:blipFill>
          <a:blip r:embed="rId2"/>
          <a:stretch/>
        </p:blipFill>
        <p:spPr>
          <a:xfrm>
            <a:off x="2079000" y="1203390"/>
            <a:ext cx="4984920" cy="2982960"/>
          </a:xfrm>
          <a:prstGeom prst="rect">
            <a:avLst/>
          </a:prstGeom>
          <a:ln>
            <a:noFill/>
          </a:ln>
        </p:spPr>
      </p:pic>
    </p:spTree>
    <p:extLst>
      <p:ext uri="{BB962C8B-B14F-4D97-AF65-F5344CB8AC3E}">
        <p14:creationId xmlns:p14="http://schemas.microsoft.com/office/powerpoint/2010/main" val="18226491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3485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solidFill>
                <a:srgbClr val="FFFFFF"/>
              </a:solidFill>
              <a:uFill>
                <a:solidFill>
                  <a:srgbClr val="FFFFFF"/>
                </a:solidFill>
              </a:uFill>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3300" b="0" strike="noStrike" spc="-1">
              <a:solidFill>
                <a:srgbClr val="FFFFFF"/>
              </a:solidFill>
              <a:uFill>
                <a:solidFill>
                  <a:srgbClr val="FFFFFF"/>
                </a:solidFill>
              </a:uFill>
              <a:latin typeface="Arial"/>
            </a:endParaRPr>
          </a:p>
        </p:txBody>
      </p:sp>
      <p:sp>
        <p:nvSpPr>
          <p:cNvPr id="39" name="PlaceHolder 2"/>
          <p:cNvSpPr>
            <a:spLocks noGrp="1"/>
          </p:cNvSpPr>
          <p:nvPr>
            <p:ph type="subTitle"/>
          </p:nvPr>
        </p:nvSpPr>
        <p:spPr>
          <a:xfrm>
            <a:off x="457200" y="1203390"/>
            <a:ext cx="8229240" cy="2982960"/>
          </a:xfrm>
          <a:prstGeom prst="rect">
            <a:avLst/>
          </a:prstGeom>
        </p:spPr>
        <p:txBody>
          <a:bodyPr lIns="0" tIns="0" rIns="0" bIns="0" anchor="ctr"/>
          <a:lstStyle/>
          <a:p>
            <a:pPr algn="ctr"/>
            <a:endParaRPr lang="en-US" sz="2400" b="0" strike="noStrike" spc="-1">
              <a:solidFill>
                <a:srgbClr val="FFFFFF"/>
              </a:solidFill>
              <a:uFill>
                <a:solidFill>
                  <a:srgbClr val="FFFFFF"/>
                </a:solidFill>
              </a:uFill>
              <a:latin typeface="Arial"/>
            </a:endParaRPr>
          </a:p>
        </p:txBody>
      </p:sp>
    </p:spTree>
    <p:extLst>
      <p:ext uri="{BB962C8B-B14F-4D97-AF65-F5344CB8AC3E}">
        <p14:creationId xmlns:p14="http://schemas.microsoft.com/office/powerpoint/2010/main" val="11852961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3300" b="0" strike="noStrike" spc="-1">
              <a:solidFill>
                <a:srgbClr val="FFFFFF"/>
              </a:solidFill>
              <a:uFill>
                <a:solidFill>
                  <a:srgbClr val="FFFFFF"/>
                </a:solidFill>
              </a:uFill>
              <a:latin typeface="Arial"/>
            </a:endParaRPr>
          </a:p>
        </p:txBody>
      </p:sp>
      <p:sp>
        <p:nvSpPr>
          <p:cNvPr id="41" name="PlaceHolder 2"/>
          <p:cNvSpPr>
            <a:spLocks noGrp="1"/>
          </p:cNvSpPr>
          <p:nvPr>
            <p:ph type="body"/>
          </p:nvPr>
        </p:nvSpPr>
        <p:spPr>
          <a:xfrm>
            <a:off x="457200" y="1203390"/>
            <a:ext cx="8229240" cy="2982960"/>
          </a:xfrm>
          <a:prstGeom prst="rect">
            <a:avLst/>
          </a:prstGeom>
        </p:spPr>
        <p:txBody>
          <a:bodyPr lIns="0" tIns="0" rIns="0" bIns="0"/>
          <a:lstStyle/>
          <a:p>
            <a:endParaRPr lang="en-US" sz="2400" b="0" strike="noStrike" spc="-1">
              <a:solidFill>
                <a:srgbClr val="FFFFFF"/>
              </a:solidFill>
              <a:uFill>
                <a:solidFill>
                  <a:srgbClr val="FFFFFF"/>
                </a:solidFill>
              </a:uFill>
              <a:latin typeface="Arial"/>
            </a:endParaRPr>
          </a:p>
        </p:txBody>
      </p:sp>
    </p:spTree>
    <p:extLst>
      <p:ext uri="{BB962C8B-B14F-4D97-AF65-F5344CB8AC3E}">
        <p14:creationId xmlns:p14="http://schemas.microsoft.com/office/powerpoint/2010/main" val="267976032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3300" b="0" strike="noStrike" spc="-1">
              <a:solidFill>
                <a:srgbClr val="FFFFFF"/>
              </a:solidFill>
              <a:uFill>
                <a:solidFill>
                  <a:srgbClr val="FFFFFF"/>
                </a:solidFill>
              </a:uFill>
              <a:latin typeface="Arial"/>
            </a:endParaRPr>
          </a:p>
        </p:txBody>
      </p:sp>
      <p:sp>
        <p:nvSpPr>
          <p:cNvPr id="43" name="PlaceHolder 2"/>
          <p:cNvSpPr>
            <a:spLocks noGrp="1"/>
          </p:cNvSpPr>
          <p:nvPr>
            <p:ph type="body"/>
          </p:nvPr>
        </p:nvSpPr>
        <p:spPr>
          <a:xfrm>
            <a:off x="457200" y="1203390"/>
            <a:ext cx="4015800" cy="2982960"/>
          </a:xfrm>
          <a:prstGeom prst="rect">
            <a:avLst/>
          </a:prstGeom>
        </p:spPr>
        <p:txBody>
          <a:bodyPr lIns="0" tIns="0" rIns="0" bIns="0"/>
          <a:lstStyle/>
          <a:p>
            <a:endParaRPr lang="en-US" sz="2400" b="0" strike="noStrike" spc="-1">
              <a:solidFill>
                <a:srgbClr val="FFFFFF"/>
              </a:solidFill>
              <a:uFill>
                <a:solidFill>
                  <a:srgbClr val="FFFFFF"/>
                </a:solidFill>
              </a:uFill>
              <a:latin typeface="Arial"/>
            </a:endParaRPr>
          </a:p>
        </p:txBody>
      </p:sp>
      <p:sp>
        <p:nvSpPr>
          <p:cNvPr id="44" name="PlaceHolder 3"/>
          <p:cNvSpPr>
            <a:spLocks noGrp="1"/>
          </p:cNvSpPr>
          <p:nvPr>
            <p:ph type="body"/>
          </p:nvPr>
        </p:nvSpPr>
        <p:spPr>
          <a:xfrm>
            <a:off x="4674240" y="1203390"/>
            <a:ext cx="4015800" cy="2982960"/>
          </a:xfrm>
          <a:prstGeom prst="rect">
            <a:avLst/>
          </a:prstGeom>
        </p:spPr>
        <p:txBody>
          <a:bodyPr lIns="0" tIns="0" rIns="0" bIns="0"/>
          <a:lstStyle/>
          <a:p>
            <a:endParaRPr lang="en-US" sz="2400" b="0" strike="noStrike" spc="-1">
              <a:solidFill>
                <a:srgbClr val="FFFFFF"/>
              </a:solidFill>
              <a:uFill>
                <a:solidFill>
                  <a:srgbClr val="FFFFFF"/>
                </a:solidFill>
              </a:uFill>
              <a:latin typeface="Arial"/>
            </a:endParaRPr>
          </a:p>
        </p:txBody>
      </p:sp>
    </p:spTree>
    <p:extLst>
      <p:ext uri="{BB962C8B-B14F-4D97-AF65-F5344CB8AC3E}">
        <p14:creationId xmlns:p14="http://schemas.microsoft.com/office/powerpoint/2010/main" val="1844829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3300" b="0" strike="noStrike" spc="-1">
              <a:solidFill>
                <a:srgbClr val="FFFFFF"/>
              </a:solidFill>
              <a:uFill>
                <a:solidFill>
                  <a:srgbClr val="FFFFFF"/>
                </a:solidFill>
              </a:uFill>
              <a:latin typeface="Arial"/>
            </a:endParaRPr>
          </a:p>
        </p:txBody>
      </p:sp>
    </p:spTree>
    <p:extLst>
      <p:ext uri="{BB962C8B-B14F-4D97-AF65-F5344CB8AC3E}">
        <p14:creationId xmlns:p14="http://schemas.microsoft.com/office/powerpoint/2010/main" val="32258097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457200" y="205200"/>
            <a:ext cx="8229240" cy="3980880"/>
          </a:xfrm>
          <a:prstGeom prst="rect">
            <a:avLst/>
          </a:prstGeom>
        </p:spPr>
        <p:txBody>
          <a:bodyPr lIns="0" tIns="0" rIns="0" bIns="0" anchor="ctr"/>
          <a:lstStyle/>
          <a:p>
            <a:pPr algn="ctr"/>
            <a:endParaRPr lang="en-US" sz="2400" b="0" strike="noStrike" spc="-1">
              <a:solidFill>
                <a:srgbClr val="FFFFFF"/>
              </a:solidFill>
              <a:uFill>
                <a:solidFill>
                  <a:srgbClr val="FFFFFF"/>
                </a:solidFill>
              </a:uFill>
              <a:latin typeface="Arial"/>
            </a:endParaRPr>
          </a:p>
        </p:txBody>
      </p:sp>
    </p:spTree>
    <p:extLst>
      <p:ext uri="{BB962C8B-B14F-4D97-AF65-F5344CB8AC3E}">
        <p14:creationId xmlns:p14="http://schemas.microsoft.com/office/powerpoint/2010/main" val="193673767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3300" b="0" strike="noStrike" spc="-1">
              <a:solidFill>
                <a:srgbClr val="FFFFFF"/>
              </a:solidFill>
              <a:uFill>
                <a:solidFill>
                  <a:srgbClr val="FFFFFF"/>
                </a:solidFill>
              </a:uFill>
              <a:latin typeface="Arial"/>
            </a:endParaRPr>
          </a:p>
        </p:txBody>
      </p:sp>
      <p:sp>
        <p:nvSpPr>
          <p:cNvPr id="48" name="PlaceHolder 2"/>
          <p:cNvSpPr>
            <a:spLocks noGrp="1"/>
          </p:cNvSpPr>
          <p:nvPr>
            <p:ph type="body"/>
          </p:nvPr>
        </p:nvSpPr>
        <p:spPr>
          <a:xfrm>
            <a:off x="457200" y="1203390"/>
            <a:ext cx="4015800" cy="1422630"/>
          </a:xfrm>
          <a:prstGeom prst="rect">
            <a:avLst/>
          </a:prstGeom>
        </p:spPr>
        <p:txBody>
          <a:bodyPr lIns="0" tIns="0" rIns="0" bIns="0"/>
          <a:lstStyle/>
          <a:p>
            <a:endParaRPr lang="en-US" sz="2400" b="0" strike="noStrike" spc="-1">
              <a:solidFill>
                <a:srgbClr val="FFFFFF"/>
              </a:solidFill>
              <a:uFill>
                <a:solidFill>
                  <a:srgbClr val="FFFFFF"/>
                </a:solidFill>
              </a:uFill>
              <a:latin typeface="Arial"/>
            </a:endParaRPr>
          </a:p>
        </p:txBody>
      </p:sp>
      <p:sp>
        <p:nvSpPr>
          <p:cNvPr id="49" name="PlaceHolder 3"/>
          <p:cNvSpPr>
            <a:spLocks noGrp="1"/>
          </p:cNvSpPr>
          <p:nvPr>
            <p:ph type="body"/>
          </p:nvPr>
        </p:nvSpPr>
        <p:spPr>
          <a:xfrm>
            <a:off x="457200" y="2761560"/>
            <a:ext cx="4015800" cy="1422630"/>
          </a:xfrm>
          <a:prstGeom prst="rect">
            <a:avLst/>
          </a:prstGeom>
        </p:spPr>
        <p:txBody>
          <a:bodyPr lIns="0" tIns="0" rIns="0" bIns="0"/>
          <a:lstStyle/>
          <a:p>
            <a:endParaRPr lang="en-US" sz="2400" b="0" strike="noStrike" spc="-1">
              <a:solidFill>
                <a:srgbClr val="FFFFFF"/>
              </a:solidFill>
              <a:uFill>
                <a:solidFill>
                  <a:srgbClr val="FFFFFF"/>
                </a:solidFill>
              </a:uFill>
              <a:latin typeface="Arial"/>
            </a:endParaRPr>
          </a:p>
        </p:txBody>
      </p:sp>
      <p:sp>
        <p:nvSpPr>
          <p:cNvPr id="50" name="PlaceHolder 4"/>
          <p:cNvSpPr>
            <a:spLocks noGrp="1"/>
          </p:cNvSpPr>
          <p:nvPr>
            <p:ph type="body"/>
          </p:nvPr>
        </p:nvSpPr>
        <p:spPr>
          <a:xfrm>
            <a:off x="4674240" y="1203390"/>
            <a:ext cx="4015800" cy="2982960"/>
          </a:xfrm>
          <a:prstGeom prst="rect">
            <a:avLst/>
          </a:prstGeom>
        </p:spPr>
        <p:txBody>
          <a:bodyPr lIns="0" tIns="0" rIns="0" bIns="0"/>
          <a:lstStyle/>
          <a:p>
            <a:endParaRPr lang="en-US" sz="2400" b="0" strike="noStrike" spc="-1">
              <a:solidFill>
                <a:srgbClr val="FFFFFF"/>
              </a:solidFill>
              <a:uFill>
                <a:solidFill>
                  <a:srgbClr val="FFFFFF"/>
                </a:solidFill>
              </a:uFill>
              <a:latin typeface="Arial"/>
            </a:endParaRPr>
          </a:p>
        </p:txBody>
      </p:sp>
    </p:spTree>
    <p:extLst>
      <p:ext uri="{BB962C8B-B14F-4D97-AF65-F5344CB8AC3E}">
        <p14:creationId xmlns:p14="http://schemas.microsoft.com/office/powerpoint/2010/main" val="20086664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3300" b="0" strike="noStrike" spc="-1">
              <a:solidFill>
                <a:srgbClr val="FFFFFF"/>
              </a:solidFill>
              <a:uFill>
                <a:solidFill>
                  <a:srgbClr val="FFFFFF"/>
                </a:solidFill>
              </a:uFill>
              <a:latin typeface="Arial"/>
            </a:endParaRPr>
          </a:p>
        </p:txBody>
      </p:sp>
      <p:sp>
        <p:nvSpPr>
          <p:cNvPr id="52" name="PlaceHolder 2"/>
          <p:cNvSpPr>
            <a:spLocks noGrp="1"/>
          </p:cNvSpPr>
          <p:nvPr>
            <p:ph type="body"/>
          </p:nvPr>
        </p:nvSpPr>
        <p:spPr>
          <a:xfrm>
            <a:off x="457200" y="1203390"/>
            <a:ext cx="4015800" cy="2982960"/>
          </a:xfrm>
          <a:prstGeom prst="rect">
            <a:avLst/>
          </a:prstGeom>
        </p:spPr>
        <p:txBody>
          <a:bodyPr lIns="0" tIns="0" rIns="0" bIns="0"/>
          <a:lstStyle/>
          <a:p>
            <a:endParaRPr lang="en-US" sz="2400" b="0" strike="noStrike" spc="-1">
              <a:solidFill>
                <a:srgbClr val="FFFFFF"/>
              </a:solidFill>
              <a:uFill>
                <a:solidFill>
                  <a:srgbClr val="FFFFFF"/>
                </a:solidFill>
              </a:uFill>
              <a:latin typeface="Arial"/>
            </a:endParaRPr>
          </a:p>
        </p:txBody>
      </p:sp>
      <p:sp>
        <p:nvSpPr>
          <p:cNvPr id="53" name="PlaceHolder 3"/>
          <p:cNvSpPr>
            <a:spLocks noGrp="1"/>
          </p:cNvSpPr>
          <p:nvPr>
            <p:ph type="body"/>
          </p:nvPr>
        </p:nvSpPr>
        <p:spPr>
          <a:xfrm>
            <a:off x="4674240" y="1203390"/>
            <a:ext cx="4015800" cy="1422630"/>
          </a:xfrm>
          <a:prstGeom prst="rect">
            <a:avLst/>
          </a:prstGeom>
        </p:spPr>
        <p:txBody>
          <a:bodyPr lIns="0" tIns="0" rIns="0" bIns="0"/>
          <a:lstStyle/>
          <a:p>
            <a:endParaRPr lang="en-US" sz="2400" b="0" strike="noStrike" spc="-1">
              <a:solidFill>
                <a:srgbClr val="FFFFFF"/>
              </a:solidFill>
              <a:uFill>
                <a:solidFill>
                  <a:srgbClr val="FFFFFF"/>
                </a:solidFill>
              </a:uFill>
              <a:latin typeface="Arial"/>
            </a:endParaRPr>
          </a:p>
        </p:txBody>
      </p:sp>
      <p:sp>
        <p:nvSpPr>
          <p:cNvPr id="54" name="PlaceHolder 4"/>
          <p:cNvSpPr>
            <a:spLocks noGrp="1"/>
          </p:cNvSpPr>
          <p:nvPr>
            <p:ph type="body"/>
          </p:nvPr>
        </p:nvSpPr>
        <p:spPr>
          <a:xfrm>
            <a:off x="4674240" y="2761560"/>
            <a:ext cx="4015800" cy="1422630"/>
          </a:xfrm>
          <a:prstGeom prst="rect">
            <a:avLst/>
          </a:prstGeom>
        </p:spPr>
        <p:txBody>
          <a:bodyPr lIns="0" tIns="0" rIns="0" bIns="0"/>
          <a:lstStyle/>
          <a:p>
            <a:endParaRPr lang="en-US" sz="2400" b="0" strike="noStrike" spc="-1">
              <a:solidFill>
                <a:srgbClr val="FFFFFF"/>
              </a:solidFill>
              <a:uFill>
                <a:solidFill>
                  <a:srgbClr val="FFFFFF"/>
                </a:solidFill>
              </a:uFill>
              <a:latin typeface="Arial"/>
            </a:endParaRPr>
          </a:p>
        </p:txBody>
      </p:sp>
    </p:spTree>
    <p:extLst>
      <p:ext uri="{BB962C8B-B14F-4D97-AF65-F5344CB8AC3E}">
        <p14:creationId xmlns:p14="http://schemas.microsoft.com/office/powerpoint/2010/main" val="310231928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3300" b="0" strike="noStrike" spc="-1">
              <a:solidFill>
                <a:srgbClr val="FFFFFF"/>
              </a:solidFill>
              <a:uFill>
                <a:solidFill>
                  <a:srgbClr val="FFFFFF"/>
                </a:solidFill>
              </a:uFill>
              <a:latin typeface="Arial"/>
            </a:endParaRPr>
          </a:p>
        </p:txBody>
      </p:sp>
      <p:sp>
        <p:nvSpPr>
          <p:cNvPr id="56" name="PlaceHolder 2"/>
          <p:cNvSpPr>
            <a:spLocks noGrp="1"/>
          </p:cNvSpPr>
          <p:nvPr>
            <p:ph type="body"/>
          </p:nvPr>
        </p:nvSpPr>
        <p:spPr>
          <a:xfrm>
            <a:off x="457200" y="1203390"/>
            <a:ext cx="4015800" cy="1422630"/>
          </a:xfrm>
          <a:prstGeom prst="rect">
            <a:avLst/>
          </a:prstGeom>
        </p:spPr>
        <p:txBody>
          <a:bodyPr lIns="0" tIns="0" rIns="0" bIns="0"/>
          <a:lstStyle/>
          <a:p>
            <a:endParaRPr lang="en-US" sz="2400" b="0" strike="noStrike" spc="-1">
              <a:solidFill>
                <a:srgbClr val="FFFFFF"/>
              </a:solidFill>
              <a:uFill>
                <a:solidFill>
                  <a:srgbClr val="FFFFFF"/>
                </a:solidFill>
              </a:uFill>
              <a:latin typeface="Arial"/>
            </a:endParaRPr>
          </a:p>
        </p:txBody>
      </p:sp>
      <p:sp>
        <p:nvSpPr>
          <p:cNvPr id="57" name="PlaceHolder 3"/>
          <p:cNvSpPr>
            <a:spLocks noGrp="1"/>
          </p:cNvSpPr>
          <p:nvPr>
            <p:ph type="body"/>
          </p:nvPr>
        </p:nvSpPr>
        <p:spPr>
          <a:xfrm>
            <a:off x="4674240" y="1203390"/>
            <a:ext cx="4015800" cy="1422630"/>
          </a:xfrm>
          <a:prstGeom prst="rect">
            <a:avLst/>
          </a:prstGeom>
        </p:spPr>
        <p:txBody>
          <a:bodyPr lIns="0" tIns="0" rIns="0" bIns="0"/>
          <a:lstStyle/>
          <a:p>
            <a:endParaRPr lang="en-US" sz="2400" b="0" strike="noStrike" spc="-1">
              <a:solidFill>
                <a:srgbClr val="FFFFFF"/>
              </a:solidFill>
              <a:uFill>
                <a:solidFill>
                  <a:srgbClr val="FFFFFF"/>
                </a:solidFill>
              </a:uFill>
              <a:latin typeface="Arial"/>
            </a:endParaRPr>
          </a:p>
        </p:txBody>
      </p:sp>
      <p:sp>
        <p:nvSpPr>
          <p:cNvPr id="58" name="PlaceHolder 4"/>
          <p:cNvSpPr>
            <a:spLocks noGrp="1"/>
          </p:cNvSpPr>
          <p:nvPr>
            <p:ph type="body"/>
          </p:nvPr>
        </p:nvSpPr>
        <p:spPr>
          <a:xfrm>
            <a:off x="457200" y="2761560"/>
            <a:ext cx="8229240" cy="1422630"/>
          </a:xfrm>
          <a:prstGeom prst="rect">
            <a:avLst/>
          </a:prstGeom>
        </p:spPr>
        <p:txBody>
          <a:bodyPr lIns="0" tIns="0" rIns="0" bIns="0"/>
          <a:lstStyle/>
          <a:p>
            <a:endParaRPr lang="en-US" sz="2400" b="0" strike="noStrike" spc="-1">
              <a:solidFill>
                <a:srgbClr val="FFFFFF"/>
              </a:solidFill>
              <a:uFill>
                <a:solidFill>
                  <a:srgbClr val="FFFFFF"/>
                </a:solidFill>
              </a:uFill>
              <a:latin typeface="Arial"/>
            </a:endParaRPr>
          </a:p>
        </p:txBody>
      </p:sp>
    </p:spTree>
    <p:extLst>
      <p:ext uri="{BB962C8B-B14F-4D97-AF65-F5344CB8AC3E}">
        <p14:creationId xmlns:p14="http://schemas.microsoft.com/office/powerpoint/2010/main" val="120335930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3300" b="0" strike="noStrike" spc="-1">
              <a:solidFill>
                <a:srgbClr val="FFFFFF"/>
              </a:solidFill>
              <a:uFill>
                <a:solidFill>
                  <a:srgbClr val="FFFFFF"/>
                </a:solidFill>
              </a:uFill>
              <a:latin typeface="Arial"/>
            </a:endParaRPr>
          </a:p>
        </p:txBody>
      </p:sp>
      <p:sp>
        <p:nvSpPr>
          <p:cNvPr id="60" name="PlaceHolder 2"/>
          <p:cNvSpPr>
            <a:spLocks noGrp="1"/>
          </p:cNvSpPr>
          <p:nvPr>
            <p:ph type="body"/>
          </p:nvPr>
        </p:nvSpPr>
        <p:spPr>
          <a:xfrm>
            <a:off x="457200" y="1203390"/>
            <a:ext cx="8229240" cy="1422630"/>
          </a:xfrm>
          <a:prstGeom prst="rect">
            <a:avLst/>
          </a:prstGeom>
        </p:spPr>
        <p:txBody>
          <a:bodyPr lIns="0" tIns="0" rIns="0" bIns="0"/>
          <a:lstStyle/>
          <a:p>
            <a:endParaRPr lang="en-US" sz="2400" b="0" strike="noStrike" spc="-1">
              <a:solidFill>
                <a:srgbClr val="FFFFFF"/>
              </a:solidFill>
              <a:uFill>
                <a:solidFill>
                  <a:srgbClr val="FFFFFF"/>
                </a:solidFill>
              </a:uFill>
              <a:latin typeface="Arial"/>
            </a:endParaRPr>
          </a:p>
        </p:txBody>
      </p:sp>
      <p:sp>
        <p:nvSpPr>
          <p:cNvPr id="61" name="PlaceHolder 3"/>
          <p:cNvSpPr>
            <a:spLocks noGrp="1"/>
          </p:cNvSpPr>
          <p:nvPr>
            <p:ph type="body"/>
          </p:nvPr>
        </p:nvSpPr>
        <p:spPr>
          <a:xfrm>
            <a:off x="457200" y="2761560"/>
            <a:ext cx="8229240" cy="1422630"/>
          </a:xfrm>
          <a:prstGeom prst="rect">
            <a:avLst/>
          </a:prstGeom>
        </p:spPr>
        <p:txBody>
          <a:bodyPr lIns="0" tIns="0" rIns="0" bIns="0"/>
          <a:lstStyle/>
          <a:p>
            <a:endParaRPr lang="en-US" sz="2400" b="0" strike="noStrike" spc="-1">
              <a:solidFill>
                <a:srgbClr val="FFFFFF"/>
              </a:solidFill>
              <a:uFill>
                <a:solidFill>
                  <a:srgbClr val="FFFFFF"/>
                </a:solidFill>
              </a:uFill>
              <a:latin typeface="Arial"/>
            </a:endParaRPr>
          </a:p>
        </p:txBody>
      </p:sp>
    </p:spTree>
    <p:extLst>
      <p:ext uri="{BB962C8B-B14F-4D97-AF65-F5344CB8AC3E}">
        <p14:creationId xmlns:p14="http://schemas.microsoft.com/office/powerpoint/2010/main" val="17102218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3300" b="0" strike="noStrike" spc="-1">
              <a:solidFill>
                <a:srgbClr val="FFFFFF"/>
              </a:solidFill>
              <a:uFill>
                <a:solidFill>
                  <a:srgbClr val="FFFFFF"/>
                </a:solidFill>
              </a:uFill>
              <a:latin typeface="Arial"/>
            </a:endParaRPr>
          </a:p>
        </p:txBody>
      </p:sp>
      <p:sp>
        <p:nvSpPr>
          <p:cNvPr id="63" name="PlaceHolder 2"/>
          <p:cNvSpPr>
            <a:spLocks noGrp="1"/>
          </p:cNvSpPr>
          <p:nvPr>
            <p:ph type="body"/>
          </p:nvPr>
        </p:nvSpPr>
        <p:spPr>
          <a:xfrm>
            <a:off x="457200" y="1203390"/>
            <a:ext cx="4015800" cy="1422630"/>
          </a:xfrm>
          <a:prstGeom prst="rect">
            <a:avLst/>
          </a:prstGeom>
        </p:spPr>
        <p:txBody>
          <a:bodyPr lIns="0" tIns="0" rIns="0" bIns="0"/>
          <a:lstStyle/>
          <a:p>
            <a:endParaRPr lang="en-US" sz="2400" b="0" strike="noStrike" spc="-1">
              <a:solidFill>
                <a:srgbClr val="FFFFFF"/>
              </a:solidFill>
              <a:uFill>
                <a:solidFill>
                  <a:srgbClr val="FFFFFF"/>
                </a:solidFill>
              </a:uFill>
              <a:latin typeface="Arial"/>
            </a:endParaRPr>
          </a:p>
        </p:txBody>
      </p:sp>
      <p:sp>
        <p:nvSpPr>
          <p:cNvPr id="64" name="PlaceHolder 3"/>
          <p:cNvSpPr>
            <a:spLocks noGrp="1"/>
          </p:cNvSpPr>
          <p:nvPr>
            <p:ph type="body"/>
          </p:nvPr>
        </p:nvSpPr>
        <p:spPr>
          <a:xfrm>
            <a:off x="4674240" y="1203390"/>
            <a:ext cx="4015800" cy="1422630"/>
          </a:xfrm>
          <a:prstGeom prst="rect">
            <a:avLst/>
          </a:prstGeom>
        </p:spPr>
        <p:txBody>
          <a:bodyPr lIns="0" tIns="0" rIns="0" bIns="0"/>
          <a:lstStyle/>
          <a:p>
            <a:endParaRPr lang="en-US" sz="2400" b="0" strike="noStrike" spc="-1">
              <a:solidFill>
                <a:srgbClr val="FFFFFF"/>
              </a:solidFill>
              <a:uFill>
                <a:solidFill>
                  <a:srgbClr val="FFFFFF"/>
                </a:solidFill>
              </a:uFill>
              <a:latin typeface="Arial"/>
            </a:endParaRPr>
          </a:p>
        </p:txBody>
      </p:sp>
      <p:sp>
        <p:nvSpPr>
          <p:cNvPr id="65" name="PlaceHolder 4"/>
          <p:cNvSpPr>
            <a:spLocks noGrp="1"/>
          </p:cNvSpPr>
          <p:nvPr>
            <p:ph type="body"/>
          </p:nvPr>
        </p:nvSpPr>
        <p:spPr>
          <a:xfrm>
            <a:off x="4674240" y="2761560"/>
            <a:ext cx="4015800" cy="1422630"/>
          </a:xfrm>
          <a:prstGeom prst="rect">
            <a:avLst/>
          </a:prstGeom>
        </p:spPr>
        <p:txBody>
          <a:bodyPr lIns="0" tIns="0" rIns="0" bIns="0"/>
          <a:lstStyle/>
          <a:p>
            <a:endParaRPr lang="en-US" sz="2400" b="0" strike="noStrike" spc="-1">
              <a:solidFill>
                <a:srgbClr val="FFFFFF"/>
              </a:solidFill>
              <a:uFill>
                <a:solidFill>
                  <a:srgbClr val="FFFFFF"/>
                </a:solidFill>
              </a:uFill>
              <a:latin typeface="Arial"/>
            </a:endParaRPr>
          </a:p>
        </p:txBody>
      </p:sp>
      <p:sp>
        <p:nvSpPr>
          <p:cNvPr id="66" name="PlaceHolder 5"/>
          <p:cNvSpPr>
            <a:spLocks noGrp="1"/>
          </p:cNvSpPr>
          <p:nvPr>
            <p:ph type="body"/>
          </p:nvPr>
        </p:nvSpPr>
        <p:spPr>
          <a:xfrm>
            <a:off x="457200" y="2761560"/>
            <a:ext cx="4015800" cy="1422630"/>
          </a:xfrm>
          <a:prstGeom prst="rect">
            <a:avLst/>
          </a:prstGeom>
        </p:spPr>
        <p:txBody>
          <a:bodyPr lIns="0" tIns="0" rIns="0" bIns="0"/>
          <a:lstStyle/>
          <a:p>
            <a:endParaRPr lang="en-US" sz="2400" b="0" strike="noStrike" spc="-1">
              <a:solidFill>
                <a:srgbClr val="FFFFFF"/>
              </a:solidFill>
              <a:uFill>
                <a:solidFill>
                  <a:srgbClr val="FFFFFF"/>
                </a:solidFill>
              </a:uFill>
              <a:latin typeface="Arial"/>
            </a:endParaRPr>
          </a:p>
        </p:txBody>
      </p:sp>
    </p:spTree>
    <p:extLst>
      <p:ext uri="{BB962C8B-B14F-4D97-AF65-F5344CB8AC3E}">
        <p14:creationId xmlns:p14="http://schemas.microsoft.com/office/powerpoint/2010/main" val="1462540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05200"/>
            <a:ext cx="8229240" cy="3981240"/>
          </a:xfrm>
          <a:prstGeom prst="rect">
            <a:avLst/>
          </a:prstGeom>
        </p:spPr>
        <p:txBody>
          <a:bodyPr lIns="0" tIns="0" rIns="0" bIns="0" anchor="ctr"/>
          <a:lstStyle/>
          <a:p>
            <a:pPr algn="ctr"/>
            <a:endParaRPr lang="en-US"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3300" b="0" strike="noStrike" spc="-1">
              <a:solidFill>
                <a:srgbClr val="FFFFFF"/>
              </a:solidFill>
              <a:uFill>
                <a:solidFill>
                  <a:srgbClr val="FFFFFF"/>
                </a:solidFill>
              </a:uFill>
              <a:latin typeface="Arial"/>
            </a:endParaRPr>
          </a:p>
        </p:txBody>
      </p:sp>
      <p:sp>
        <p:nvSpPr>
          <p:cNvPr id="68" name="PlaceHolder 2"/>
          <p:cNvSpPr>
            <a:spLocks noGrp="1"/>
          </p:cNvSpPr>
          <p:nvPr>
            <p:ph type="body"/>
          </p:nvPr>
        </p:nvSpPr>
        <p:spPr>
          <a:xfrm>
            <a:off x="457200" y="1203390"/>
            <a:ext cx="8229240" cy="2982960"/>
          </a:xfrm>
          <a:prstGeom prst="rect">
            <a:avLst/>
          </a:prstGeom>
        </p:spPr>
        <p:txBody>
          <a:bodyPr lIns="0" tIns="0" rIns="0" bIns="0"/>
          <a:lstStyle/>
          <a:p>
            <a:endParaRPr lang="en-US" sz="2400" b="0" strike="noStrike" spc="-1">
              <a:solidFill>
                <a:srgbClr val="FFFFFF"/>
              </a:solidFill>
              <a:uFill>
                <a:solidFill>
                  <a:srgbClr val="FFFFFF"/>
                </a:solidFill>
              </a:uFill>
              <a:latin typeface="Arial"/>
            </a:endParaRPr>
          </a:p>
        </p:txBody>
      </p:sp>
      <p:sp>
        <p:nvSpPr>
          <p:cNvPr id="69" name="PlaceHolder 3"/>
          <p:cNvSpPr>
            <a:spLocks noGrp="1"/>
          </p:cNvSpPr>
          <p:nvPr>
            <p:ph type="body"/>
          </p:nvPr>
        </p:nvSpPr>
        <p:spPr>
          <a:xfrm>
            <a:off x="457200" y="1203390"/>
            <a:ext cx="8229240" cy="2982960"/>
          </a:xfrm>
          <a:prstGeom prst="rect">
            <a:avLst/>
          </a:prstGeom>
        </p:spPr>
        <p:txBody>
          <a:bodyPr lIns="0" tIns="0" rIns="0" bIns="0"/>
          <a:lstStyle/>
          <a:p>
            <a:endParaRPr lang="en-US" sz="2400" b="0" strike="noStrike" spc="-1">
              <a:solidFill>
                <a:srgbClr val="FFFFFF"/>
              </a:solidFill>
              <a:uFill>
                <a:solidFill>
                  <a:srgbClr val="FFFFFF"/>
                </a:solidFill>
              </a:uFill>
              <a:latin typeface="Arial"/>
            </a:endParaRPr>
          </a:p>
        </p:txBody>
      </p:sp>
      <p:pic>
        <p:nvPicPr>
          <p:cNvPr id="70" name="Picture 69"/>
          <p:cNvPicPr/>
          <p:nvPr/>
        </p:nvPicPr>
        <p:blipFill>
          <a:blip r:embed="rId2"/>
          <a:stretch/>
        </p:blipFill>
        <p:spPr>
          <a:xfrm>
            <a:off x="2079000" y="1203390"/>
            <a:ext cx="4984920" cy="2982960"/>
          </a:xfrm>
          <a:prstGeom prst="rect">
            <a:avLst/>
          </a:prstGeom>
          <a:ln>
            <a:noFill/>
          </a:ln>
        </p:spPr>
      </p:pic>
      <p:pic>
        <p:nvPicPr>
          <p:cNvPr id="71" name="Picture 70"/>
          <p:cNvPicPr/>
          <p:nvPr/>
        </p:nvPicPr>
        <p:blipFill>
          <a:blip r:embed="rId2"/>
          <a:stretch/>
        </p:blipFill>
        <p:spPr>
          <a:xfrm>
            <a:off x="2079000" y="1203390"/>
            <a:ext cx="4984920" cy="2982960"/>
          </a:xfrm>
          <a:prstGeom prst="rect">
            <a:avLst/>
          </a:prstGeom>
          <a:ln>
            <a:noFill/>
          </a:ln>
        </p:spPr>
      </p:pic>
    </p:spTree>
    <p:extLst>
      <p:ext uri="{BB962C8B-B14F-4D97-AF65-F5344CB8AC3E}">
        <p14:creationId xmlns:p14="http://schemas.microsoft.com/office/powerpoint/2010/main" val="87029758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27450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3300" b="0" strike="noStrike" spc="-1">
              <a:solidFill>
                <a:srgbClr val="FFFFFF"/>
              </a:solidFill>
              <a:uFill>
                <a:solidFill>
                  <a:srgbClr val="FFFFFF"/>
                </a:solidFill>
              </a:uFill>
              <a:latin typeface="Arial"/>
            </a:endParaRPr>
          </a:p>
        </p:txBody>
      </p:sp>
      <p:sp>
        <p:nvSpPr>
          <p:cNvPr id="39" name="PlaceHolder 2"/>
          <p:cNvSpPr>
            <a:spLocks noGrp="1"/>
          </p:cNvSpPr>
          <p:nvPr>
            <p:ph type="subTitle"/>
          </p:nvPr>
        </p:nvSpPr>
        <p:spPr>
          <a:xfrm>
            <a:off x="457200" y="1203390"/>
            <a:ext cx="8229240" cy="2982960"/>
          </a:xfrm>
          <a:prstGeom prst="rect">
            <a:avLst/>
          </a:prstGeom>
        </p:spPr>
        <p:txBody>
          <a:bodyPr lIns="0" tIns="0" rIns="0" bIns="0" anchor="ctr"/>
          <a:lstStyle/>
          <a:p>
            <a:pPr algn="ctr"/>
            <a:endParaRPr lang="en-US" sz="2400" b="0" strike="noStrike" spc="-1">
              <a:solidFill>
                <a:srgbClr val="FFFFFF"/>
              </a:solidFill>
              <a:uFill>
                <a:solidFill>
                  <a:srgbClr val="FFFFFF"/>
                </a:solidFill>
              </a:uFill>
              <a:latin typeface="Arial"/>
            </a:endParaRPr>
          </a:p>
        </p:txBody>
      </p:sp>
    </p:spTree>
    <p:extLst>
      <p:ext uri="{BB962C8B-B14F-4D97-AF65-F5344CB8AC3E}">
        <p14:creationId xmlns:p14="http://schemas.microsoft.com/office/powerpoint/2010/main" val="286968167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3300" b="0" strike="noStrike" spc="-1">
              <a:solidFill>
                <a:srgbClr val="FFFFFF"/>
              </a:solidFill>
              <a:uFill>
                <a:solidFill>
                  <a:srgbClr val="FFFFFF"/>
                </a:solidFill>
              </a:uFill>
              <a:latin typeface="Arial"/>
            </a:endParaRPr>
          </a:p>
        </p:txBody>
      </p:sp>
      <p:sp>
        <p:nvSpPr>
          <p:cNvPr id="41" name="PlaceHolder 2"/>
          <p:cNvSpPr>
            <a:spLocks noGrp="1"/>
          </p:cNvSpPr>
          <p:nvPr>
            <p:ph type="body"/>
          </p:nvPr>
        </p:nvSpPr>
        <p:spPr>
          <a:xfrm>
            <a:off x="457200" y="1203390"/>
            <a:ext cx="8229240" cy="2982960"/>
          </a:xfrm>
          <a:prstGeom prst="rect">
            <a:avLst/>
          </a:prstGeom>
        </p:spPr>
        <p:txBody>
          <a:bodyPr lIns="0" tIns="0" rIns="0" bIns="0"/>
          <a:lstStyle/>
          <a:p>
            <a:endParaRPr lang="en-US" sz="2400" b="0" strike="noStrike" spc="-1">
              <a:solidFill>
                <a:srgbClr val="FFFFFF"/>
              </a:solidFill>
              <a:uFill>
                <a:solidFill>
                  <a:srgbClr val="FFFFFF"/>
                </a:solidFill>
              </a:uFill>
              <a:latin typeface="Arial"/>
            </a:endParaRPr>
          </a:p>
        </p:txBody>
      </p:sp>
    </p:spTree>
    <p:extLst>
      <p:ext uri="{BB962C8B-B14F-4D97-AF65-F5344CB8AC3E}">
        <p14:creationId xmlns:p14="http://schemas.microsoft.com/office/powerpoint/2010/main" val="323363625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3300" b="0" strike="noStrike" spc="-1">
              <a:solidFill>
                <a:srgbClr val="FFFFFF"/>
              </a:solidFill>
              <a:uFill>
                <a:solidFill>
                  <a:srgbClr val="FFFFFF"/>
                </a:solidFill>
              </a:uFill>
              <a:latin typeface="Arial"/>
            </a:endParaRPr>
          </a:p>
        </p:txBody>
      </p:sp>
      <p:sp>
        <p:nvSpPr>
          <p:cNvPr id="43" name="PlaceHolder 2"/>
          <p:cNvSpPr>
            <a:spLocks noGrp="1"/>
          </p:cNvSpPr>
          <p:nvPr>
            <p:ph type="body"/>
          </p:nvPr>
        </p:nvSpPr>
        <p:spPr>
          <a:xfrm>
            <a:off x="457200" y="1203390"/>
            <a:ext cx="4015800" cy="2982960"/>
          </a:xfrm>
          <a:prstGeom prst="rect">
            <a:avLst/>
          </a:prstGeom>
        </p:spPr>
        <p:txBody>
          <a:bodyPr lIns="0" tIns="0" rIns="0" bIns="0"/>
          <a:lstStyle/>
          <a:p>
            <a:endParaRPr lang="en-US" sz="2400" b="0" strike="noStrike" spc="-1">
              <a:solidFill>
                <a:srgbClr val="FFFFFF"/>
              </a:solidFill>
              <a:uFill>
                <a:solidFill>
                  <a:srgbClr val="FFFFFF"/>
                </a:solidFill>
              </a:uFill>
              <a:latin typeface="Arial"/>
            </a:endParaRPr>
          </a:p>
        </p:txBody>
      </p:sp>
      <p:sp>
        <p:nvSpPr>
          <p:cNvPr id="44" name="PlaceHolder 3"/>
          <p:cNvSpPr>
            <a:spLocks noGrp="1"/>
          </p:cNvSpPr>
          <p:nvPr>
            <p:ph type="body"/>
          </p:nvPr>
        </p:nvSpPr>
        <p:spPr>
          <a:xfrm>
            <a:off x="4674240" y="1203390"/>
            <a:ext cx="4015800" cy="2982960"/>
          </a:xfrm>
          <a:prstGeom prst="rect">
            <a:avLst/>
          </a:prstGeom>
        </p:spPr>
        <p:txBody>
          <a:bodyPr lIns="0" tIns="0" rIns="0" bIns="0"/>
          <a:lstStyle/>
          <a:p>
            <a:endParaRPr lang="en-US" sz="2400" b="0" strike="noStrike" spc="-1">
              <a:solidFill>
                <a:srgbClr val="FFFFFF"/>
              </a:solidFill>
              <a:uFill>
                <a:solidFill>
                  <a:srgbClr val="FFFFFF"/>
                </a:solidFill>
              </a:uFill>
              <a:latin typeface="Arial"/>
            </a:endParaRPr>
          </a:p>
        </p:txBody>
      </p:sp>
    </p:spTree>
    <p:extLst>
      <p:ext uri="{BB962C8B-B14F-4D97-AF65-F5344CB8AC3E}">
        <p14:creationId xmlns:p14="http://schemas.microsoft.com/office/powerpoint/2010/main" val="339404372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3300" b="0" strike="noStrike" spc="-1">
              <a:solidFill>
                <a:srgbClr val="FFFFFF"/>
              </a:solidFill>
              <a:uFill>
                <a:solidFill>
                  <a:srgbClr val="FFFFFF"/>
                </a:solidFill>
              </a:uFill>
              <a:latin typeface="Arial"/>
            </a:endParaRPr>
          </a:p>
        </p:txBody>
      </p:sp>
    </p:spTree>
    <p:extLst>
      <p:ext uri="{BB962C8B-B14F-4D97-AF65-F5344CB8AC3E}">
        <p14:creationId xmlns:p14="http://schemas.microsoft.com/office/powerpoint/2010/main" val="400385149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457200" y="205200"/>
            <a:ext cx="8229240" cy="3980880"/>
          </a:xfrm>
          <a:prstGeom prst="rect">
            <a:avLst/>
          </a:prstGeom>
        </p:spPr>
        <p:txBody>
          <a:bodyPr lIns="0" tIns="0" rIns="0" bIns="0" anchor="ctr"/>
          <a:lstStyle/>
          <a:p>
            <a:pPr algn="ctr"/>
            <a:endParaRPr lang="en-US" sz="2400" b="0" strike="noStrike" spc="-1">
              <a:solidFill>
                <a:srgbClr val="FFFFFF"/>
              </a:solidFill>
              <a:uFill>
                <a:solidFill>
                  <a:srgbClr val="FFFFFF"/>
                </a:solidFill>
              </a:uFill>
              <a:latin typeface="Arial"/>
            </a:endParaRPr>
          </a:p>
        </p:txBody>
      </p:sp>
    </p:spTree>
    <p:extLst>
      <p:ext uri="{BB962C8B-B14F-4D97-AF65-F5344CB8AC3E}">
        <p14:creationId xmlns:p14="http://schemas.microsoft.com/office/powerpoint/2010/main" val="295870840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3300" b="0" strike="noStrike" spc="-1">
              <a:solidFill>
                <a:srgbClr val="FFFFFF"/>
              </a:solidFill>
              <a:uFill>
                <a:solidFill>
                  <a:srgbClr val="FFFFFF"/>
                </a:solidFill>
              </a:uFill>
              <a:latin typeface="Arial"/>
            </a:endParaRPr>
          </a:p>
        </p:txBody>
      </p:sp>
      <p:sp>
        <p:nvSpPr>
          <p:cNvPr id="48" name="PlaceHolder 2"/>
          <p:cNvSpPr>
            <a:spLocks noGrp="1"/>
          </p:cNvSpPr>
          <p:nvPr>
            <p:ph type="body"/>
          </p:nvPr>
        </p:nvSpPr>
        <p:spPr>
          <a:xfrm>
            <a:off x="457200" y="1203390"/>
            <a:ext cx="4015800" cy="1422630"/>
          </a:xfrm>
          <a:prstGeom prst="rect">
            <a:avLst/>
          </a:prstGeom>
        </p:spPr>
        <p:txBody>
          <a:bodyPr lIns="0" tIns="0" rIns="0" bIns="0"/>
          <a:lstStyle/>
          <a:p>
            <a:endParaRPr lang="en-US" sz="2400" b="0" strike="noStrike" spc="-1">
              <a:solidFill>
                <a:srgbClr val="FFFFFF"/>
              </a:solidFill>
              <a:uFill>
                <a:solidFill>
                  <a:srgbClr val="FFFFFF"/>
                </a:solidFill>
              </a:uFill>
              <a:latin typeface="Arial"/>
            </a:endParaRPr>
          </a:p>
        </p:txBody>
      </p:sp>
      <p:sp>
        <p:nvSpPr>
          <p:cNvPr id="49" name="PlaceHolder 3"/>
          <p:cNvSpPr>
            <a:spLocks noGrp="1"/>
          </p:cNvSpPr>
          <p:nvPr>
            <p:ph type="body"/>
          </p:nvPr>
        </p:nvSpPr>
        <p:spPr>
          <a:xfrm>
            <a:off x="457200" y="2761560"/>
            <a:ext cx="4015800" cy="1422630"/>
          </a:xfrm>
          <a:prstGeom prst="rect">
            <a:avLst/>
          </a:prstGeom>
        </p:spPr>
        <p:txBody>
          <a:bodyPr lIns="0" tIns="0" rIns="0" bIns="0"/>
          <a:lstStyle/>
          <a:p>
            <a:endParaRPr lang="en-US" sz="2400" b="0" strike="noStrike" spc="-1">
              <a:solidFill>
                <a:srgbClr val="FFFFFF"/>
              </a:solidFill>
              <a:uFill>
                <a:solidFill>
                  <a:srgbClr val="FFFFFF"/>
                </a:solidFill>
              </a:uFill>
              <a:latin typeface="Arial"/>
            </a:endParaRPr>
          </a:p>
        </p:txBody>
      </p:sp>
      <p:sp>
        <p:nvSpPr>
          <p:cNvPr id="50" name="PlaceHolder 4"/>
          <p:cNvSpPr>
            <a:spLocks noGrp="1"/>
          </p:cNvSpPr>
          <p:nvPr>
            <p:ph type="body"/>
          </p:nvPr>
        </p:nvSpPr>
        <p:spPr>
          <a:xfrm>
            <a:off x="4674240" y="1203390"/>
            <a:ext cx="4015800" cy="2982960"/>
          </a:xfrm>
          <a:prstGeom prst="rect">
            <a:avLst/>
          </a:prstGeom>
        </p:spPr>
        <p:txBody>
          <a:bodyPr lIns="0" tIns="0" rIns="0" bIns="0"/>
          <a:lstStyle/>
          <a:p>
            <a:endParaRPr lang="en-US" sz="2400" b="0" strike="noStrike" spc="-1">
              <a:solidFill>
                <a:srgbClr val="FFFFFF"/>
              </a:solidFill>
              <a:uFill>
                <a:solidFill>
                  <a:srgbClr val="FFFFFF"/>
                </a:solidFill>
              </a:uFill>
              <a:latin typeface="Arial"/>
            </a:endParaRPr>
          </a:p>
        </p:txBody>
      </p:sp>
    </p:spTree>
    <p:extLst>
      <p:ext uri="{BB962C8B-B14F-4D97-AF65-F5344CB8AC3E}">
        <p14:creationId xmlns:p14="http://schemas.microsoft.com/office/powerpoint/2010/main" val="343486886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3300" b="0" strike="noStrike" spc="-1">
              <a:solidFill>
                <a:srgbClr val="FFFFFF"/>
              </a:solidFill>
              <a:uFill>
                <a:solidFill>
                  <a:srgbClr val="FFFFFF"/>
                </a:solidFill>
              </a:uFill>
              <a:latin typeface="Arial"/>
            </a:endParaRPr>
          </a:p>
        </p:txBody>
      </p:sp>
      <p:sp>
        <p:nvSpPr>
          <p:cNvPr id="52" name="PlaceHolder 2"/>
          <p:cNvSpPr>
            <a:spLocks noGrp="1"/>
          </p:cNvSpPr>
          <p:nvPr>
            <p:ph type="body"/>
          </p:nvPr>
        </p:nvSpPr>
        <p:spPr>
          <a:xfrm>
            <a:off x="457200" y="1203390"/>
            <a:ext cx="4015800" cy="2982960"/>
          </a:xfrm>
          <a:prstGeom prst="rect">
            <a:avLst/>
          </a:prstGeom>
        </p:spPr>
        <p:txBody>
          <a:bodyPr lIns="0" tIns="0" rIns="0" bIns="0"/>
          <a:lstStyle/>
          <a:p>
            <a:endParaRPr lang="en-US" sz="2400" b="0" strike="noStrike" spc="-1">
              <a:solidFill>
                <a:srgbClr val="FFFFFF"/>
              </a:solidFill>
              <a:uFill>
                <a:solidFill>
                  <a:srgbClr val="FFFFFF"/>
                </a:solidFill>
              </a:uFill>
              <a:latin typeface="Arial"/>
            </a:endParaRPr>
          </a:p>
        </p:txBody>
      </p:sp>
      <p:sp>
        <p:nvSpPr>
          <p:cNvPr id="53" name="PlaceHolder 3"/>
          <p:cNvSpPr>
            <a:spLocks noGrp="1"/>
          </p:cNvSpPr>
          <p:nvPr>
            <p:ph type="body"/>
          </p:nvPr>
        </p:nvSpPr>
        <p:spPr>
          <a:xfrm>
            <a:off x="4674240" y="1203390"/>
            <a:ext cx="4015800" cy="1422630"/>
          </a:xfrm>
          <a:prstGeom prst="rect">
            <a:avLst/>
          </a:prstGeom>
        </p:spPr>
        <p:txBody>
          <a:bodyPr lIns="0" tIns="0" rIns="0" bIns="0"/>
          <a:lstStyle/>
          <a:p>
            <a:endParaRPr lang="en-US" sz="2400" b="0" strike="noStrike" spc="-1">
              <a:solidFill>
                <a:srgbClr val="FFFFFF"/>
              </a:solidFill>
              <a:uFill>
                <a:solidFill>
                  <a:srgbClr val="FFFFFF"/>
                </a:solidFill>
              </a:uFill>
              <a:latin typeface="Arial"/>
            </a:endParaRPr>
          </a:p>
        </p:txBody>
      </p:sp>
      <p:sp>
        <p:nvSpPr>
          <p:cNvPr id="54" name="PlaceHolder 4"/>
          <p:cNvSpPr>
            <a:spLocks noGrp="1"/>
          </p:cNvSpPr>
          <p:nvPr>
            <p:ph type="body"/>
          </p:nvPr>
        </p:nvSpPr>
        <p:spPr>
          <a:xfrm>
            <a:off x="4674240" y="2761560"/>
            <a:ext cx="4015800" cy="1422630"/>
          </a:xfrm>
          <a:prstGeom prst="rect">
            <a:avLst/>
          </a:prstGeom>
        </p:spPr>
        <p:txBody>
          <a:bodyPr lIns="0" tIns="0" rIns="0" bIns="0"/>
          <a:lstStyle/>
          <a:p>
            <a:endParaRPr lang="en-US" sz="2400" b="0" strike="noStrike" spc="-1">
              <a:solidFill>
                <a:srgbClr val="FFFFFF"/>
              </a:solidFill>
              <a:uFill>
                <a:solidFill>
                  <a:srgbClr val="FFFFFF"/>
                </a:solidFill>
              </a:uFill>
              <a:latin typeface="Arial"/>
            </a:endParaRPr>
          </a:p>
        </p:txBody>
      </p:sp>
    </p:spTree>
    <p:extLst>
      <p:ext uri="{BB962C8B-B14F-4D97-AF65-F5344CB8AC3E}">
        <p14:creationId xmlns:p14="http://schemas.microsoft.com/office/powerpoint/2010/main" val="276940927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3300" b="0" strike="noStrike" spc="-1">
              <a:solidFill>
                <a:srgbClr val="FFFFFF"/>
              </a:solidFill>
              <a:uFill>
                <a:solidFill>
                  <a:srgbClr val="FFFFFF"/>
                </a:solidFill>
              </a:uFill>
              <a:latin typeface="Arial"/>
            </a:endParaRPr>
          </a:p>
        </p:txBody>
      </p:sp>
      <p:sp>
        <p:nvSpPr>
          <p:cNvPr id="56" name="PlaceHolder 2"/>
          <p:cNvSpPr>
            <a:spLocks noGrp="1"/>
          </p:cNvSpPr>
          <p:nvPr>
            <p:ph type="body"/>
          </p:nvPr>
        </p:nvSpPr>
        <p:spPr>
          <a:xfrm>
            <a:off x="457200" y="1203390"/>
            <a:ext cx="4015800" cy="1422630"/>
          </a:xfrm>
          <a:prstGeom prst="rect">
            <a:avLst/>
          </a:prstGeom>
        </p:spPr>
        <p:txBody>
          <a:bodyPr lIns="0" tIns="0" rIns="0" bIns="0"/>
          <a:lstStyle/>
          <a:p>
            <a:endParaRPr lang="en-US" sz="2400" b="0" strike="noStrike" spc="-1">
              <a:solidFill>
                <a:srgbClr val="FFFFFF"/>
              </a:solidFill>
              <a:uFill>
                <a:solidFill>
                  <a:srgbClr val="FFFFFF"/>
                </a:solidFill>
              </a:uFill>
              <a:latin typeface="Arial"/>
            </a:endParaRPr>
          </a:p>
        </p:txBody>
      </p:sp>
      <p:sp>
        <p:nvSpPr>
          <p:cNvPr id="57" name="PlaceHolder 3"/>
          <p:cNvSpPr>
            <a:spLocks noGrp="1"/>
          </p:cNvSpPr>
          <p:nvPr>
            <p:ph type="body"/>
          </p:nvPr>
        </p:nvSpPr>
        <p:spPr>
          <a:xfrm>
            <a:off x="4674240" y="1203390"/>
            <a:ext cx="4015800" cy="1422630"/>
          </a:xfrm>
          <a:prstGeom prst="rect">
            <a:avLst/>
          </a:prstGeom>
        </p:spPr>
        <p:txBody>
          <a:bodyPr lIns="0" tIns="0" rIns="0" bIns="0"/>
          <a:lstStyle/>
          <a:p>
            <a:endParaRPr lang="en-US" sz="2400" b="0" strike="noStrike" spc="-1">
              <a:solidFill>
                <a:srgbClr val="FFFFFF"/>
              </a:solidFill>
              <a:uFill>
                <a:solidFill>
                  <a:srgbClr val="FFFFFF"/>
                </a:solidFill>
              </a:uFill>
              <a:latin typeface="Arial"/>
            </a:endParaRPr>
          </a:p>
        </p:txBody>
      </p:sp>
      <p:sp>
        <p:nvSpPr>
          <p:cNvPr id="58" name="PlaceHolder 4"/>
          <p:cNvSpPr>
            <a:spLocks noGrp="1"/>
          </p:cNvSpPr>
          <p:nvPr>
            <p:ph type="body"/>
          </p:nvPr>
        </p:nvSpPr>
        <p:spPr>
          <a:xfrm>
            <a:off x="457200" y="2761560"/>
            <a:ext cx="8229240" cy="1422630"/>
          </a:xfrm>
          <a:prstGeom prst="rect">
            <a:avLst/>
          </a:prstGeom>
        </p:spPr>
        <p:txBody>
          <a:bodyPr lIns="0" tIns="0" rIns="0" bIns="0"/>
          <a:lstStyle/>
          <a:p>
            <a:endParaRPr lang="en-US" sz="2400" b="0" strike="noStrike" spc="-1">
              <a:solidFill>
                <a:srgbClr val="FFFFFF"/>
              </a:solidFill>
              <a:uFill>
                <a:solidFill>
                  <a:srgbClr val="FFFFFF"/>
                </a:solidFill>
              </a:uFill>
              <a:latin typeface="Arial"/>
            </a:endParaRPr>
          </a:p>
        </p:txBody>
      </p:sp>
    </p:spTree>
    <p:extLst>
      <p:ext uri="{BB962C8B-B14F-4D97-AF65-F5344CB8AC3E}">
        <p14:creationId xmlns:p14="http://schemas.microsoft.com/office/powerpoint/2010/main" val="4049517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solidFill>
                <a:srgbClr val="FFFFFF"/>
              </a:solidFill>
              <a:uFill>
                <a:solidFill>
                  <a:srgbClr val="FFFFFF"/>
                </a:solidFill>
              </a:uFill>
              <a:latin typeface="Arial"/>
            </a:endParaRPr>
          </a:p>
        </p:txBody>
      </p:sp>
      <p:sp>
        <p:nvSpPr>
          <p:cNvPr id="12" name="PlaceHolder 2"/>
          <p:cNvSpPr>
            <a:spLocks noGrp="1"/>
          </p:cNvSpPr>
          <p:nvPr>
            <p:ph type="body"/>
          </p:nvPr>
        </p:nvSpPr>
        <p:spPr>
          <a:xfrm>
            <a:off x="457200" y="1203480"/>
            <a:ext cx="4015800" cy="1422720"/>
          </a:xfrm>
          <a:prstGeom prst="rect">
            <a:avLst/>
          </a:prstGeom>
        </p:spPr>
        <p:txBody>
          <a:bodyPr lIns="0" tIns="0" rIns="0" bIns="0"/>
          <a:lstStyle/>
          <a:p>
            <a:endParaRPr lang="en-US" sz="3200" b="0" strike="noStrike" spc="-1">
              <a:solidFill>
                <a:srgbClr val="FFFFFF"/>
              </a:solidFill>
              <a:uFill>
                <a:solidFill>
                  <a:srgbClr val="FFFFFF"/>
                </a:solidFill>
              </a:uFill>
              <a:latin typeface="Arial"/>
            </a:endParaRPr>
          </a:p>
        </p:txBody>
      </p:sp>
      <p:sp>
        <p:nvSpPr>
          <p:cNvPr id="13" name="PlaceHolder 3"/>
          <p:cNvSpPr>
            <a:spLocks noGrp="1"/>
          </p:cNvSpPr>
          <p:nvPr>
            <p:ph type="body"/>
          </p:nvPr>
        </p:nvSpPr>
        <p:spPr>
          <a:xfrm>
            <a:off x="457200" y="2761920"/>
            <a:ext cx="4015800" cy="1422720"/>
          </a:xfrm>
          <a:prstGeom prst="rect">
            <a:avLst/>
          </a:prstGeom>
        </p:spPr>
        <p:txBody>
          <a:bodyPr lIns="0" tIns="0" rIns="0" bIns="0"/>
          <a:lstStyle/>
          <a:p>
            <a:endParaRPr lang="en-US" sz="3200" b="0" strike="noStrike" spc="-1">
              <a:solidFill>
                <a:srgbClr val="FFFFFF"/>
              </a:solidFill>
              <a:uFill>
                <a:solidFill>
                  <a:srgbClr val="FFFFFF"/>
                </a:solidFill>
              </a:uFill>
              <a:latin typeface="Arial"/>
            </a:endParaRPr>
          </a:p>
        </p:txBody>
      </p:sp>
      <p:sp>
        <p:nvSpPr>
          <p:cNvPr id="14" name="PlaceHolder 4"/>
          <p:cNvSpPr>
            <a:spLocks noGrp="1"/>
          </p:cNvSpPr>
          <p:nvPr>
            <p:ph type="body"/>
          </p:nvPr>
        </p:nvSpPr>
        <p:spPr>
          <a:xfrm>
            <a:off x="4674240" y="1203480"/>
            <a:ext cx="4015800" cy="2982960"/>
          </a:xfrm>
          <a:prstGeom prst="rect">
            <a:avLst/>
          </a:prstGeom>
        </p:spPr>
        <p:txBody>
          <a:bodyPr lIns="0" tIns="0" rIns="0" bIns="0"/>
          <a:lstStyle/>
          <a:p>
            <a:endParaRPr lang="en-US"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3300" b="0" strike="noStrike" spc="-1">
              <a:solidFill>
                <a:srgbClr val="FFFFFF"/>
              </a:solidFill>
              <a:uFill>
                <a:solidFill>
                  <a:srgbClr val="FFFFFF"/>
                </a:solidFill>
              </a:uFill>
              <a:latin typeface="Arial"/>
            </a:endParaRPr>
          </a:p>
        </p:txBody>
      </p:sp>
      <p:sp>
        <p:nvSpPr>
          <p:cNvPr id="60" name="PlaceHolder 2"/>
          <p:cNvSpPr>
            <a:spLocks noGrp="1"/>
          </p:cNvSpPr>
          <p:nvPr>
            <p:ph type="body"/>
          </p:nvPr>
        </p:nvSpPr>
        <p:spPr>
          <a:xfrm>
            <a:off x="457200" y="1203390"/>
            <a:ext cx="8229240" cy="1422630"/>
          </a:xfrm>
          <a:prstGeom prst="rect">
            <a:avLst/>
          </a:prstGeom>
        </p:spPr>
        <p:txBody>
          <a:bodyPr lIns="0" tIns="0" rIns="0" bIns="0"/>
          <a:lstStyle/>
          <a:p>
            <a:endParaRPr lang="en-US" sz="2400" b="0" strike="noStrike" spc="-1">
              <a:solidFill>
                <a:srgbClr val="FFFFFF"/>
              </a:solidFill>
              <a:uFill>
                <a:solidFill>
                  <a:srgbClr val="FFFFFF"/>
                </a:solidFill>
              </a:uFill>
              <a:latin typeface="Arial"/>
            </a:endParaRPr>
          </a:p>
        </p:txBody>
      </p:sp>
      <p:sp>
        <p:nvSpPr>
          <p:cNvPr id="61" name="PlaceHolder 3"/>
          <p:cNvSpPr>
            <a:spLocks noGrp="1"/>
          </p:cNvSpPr>
          <p:nvPr>
            <p:ph type="body"/>
          </p:nvPr>
        </p:nvSpPr>
        <p:spPr>
          <a:xfrm>
            <a:off x="457200" y="2761560"/>
            <a:ext cx="8229240" cy="1422630"/>
          </a:xfrm>
          <a:prstGeom prst="rect">
            <a:avLst/>
          </a:prstGeom>
        </p:spPr>
        <p:txBody>
          <a:bodyPr lIns="0" tIns="0" rIns="0" bIns="0"/>
          <a:lstStyle/>
          <a:p>
            <a:endParaRPr lang="en-US" sz="2400" b="0" strike="noStrike" spc="-1">
              <a:solidFill>
                <a:srgbClr val="FFFFFF"/>
              </a:solidFill>
              <a:uFill>
                <a:solidFill>
                  <a:srgbClr val="FFFFFF"/>
                </a:solidFill>
              </a:uFill>
              <a:latin typeface="Arial"/>
            </a:endParaRPr>
          </a:p>
        </p:txBody>
      </p:sp>
    </p:spTree>
    <p:extLst>
      <p:ext uri="{BB962C8B-B14F-4D97-AF65-F5344CB8AC3E}">
        <p14:creationId xmlns:p14="http://schemas.microsoft.com/office/powerpoint/2010/main" val="238160764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3300" b="0" strike="noStrike" spc="-1">
              <a:solidFill>
                <a:srgbClr val="FFFFFF"/>
              </a:solidFill>
              <a:uFill>
                <a:solidFill>
                  <a:srgbClr val="FFFFFF"/>
                </a:solidFill>
              </a:uFill>
              <a:latin typeface="Arial"/>
            </a:endParaRPr>
          </a:p>
        </p:txBody>
      </p:sp>
      <p:sp>
        <p:nvSpPr>
          <p:cNvPr id="63" name="PlaceHolder 2"/>
          <p:cNvSpPr>
            <a:spLocks noGrp="1"/>
          </p:cNvSpPr>
          <p:nvPr>
            <p:ph type="body"/>
          </p:nvPr>
        </p:nvSpPr>
        <p:spPr>
          <a:xfrm>
            <a:off x="457200" y="1203390"/>
            <a:ext cx="4015800" cy="1422630"/>
          </a:xfrm>
          <a:prstGeom prst="rect">
            <a:avLst/>
          </a:prstGeom>
        </p:spPr>
        <p:txBody>
          <a:bodyPr lIns="0" tIns="0" rIns="0" bIns="0"/>
          <a:lstStyle/>
          <a:p>
            <a:endParaRPr lang="en-US" sz="2400" b="0" strike="noStrike" spc="-1">
              <a:solidFill>
                <a:srgbClr val="FFFFFF"/>
              </a:solidFill>
              <a:uFill>
                <a:solidFill>
                  <a:srgbClr val="FFFFFF"/>
                </a:solidFill>
              </a:uFill>
              <a:latin typeface="Arial"/>
            </a:endParaRPr>
          </a:p>
        </p:txBody>
      </p:sp>
      <p:sp>
        <p:nvSpPr>
          <p:cNvPr id="64" name="PlaceHolder 3"/>
          <p:cNvSpPr>
            <a:spLocks noGrp="1"/>
          </p:cNvSpPr>
          <p:nvPr>
            <p:ph type="body"/>
          </p:nvPr>
        </p:nvSpPr>
        <p:spPr>
          <a:xfrm>
            <a:off x="4674240" y="1203390"/>
            <a:ext cx="4015800" cy="1422630"/>
          </a:xfrm>
          <a:prstGeom prst="rect">
            <a:avLst/>
          </a:prstGeom>
        </p:spPr>
        <p:txBody>
          <a:bodyPr lIns="0" tIns="0" rIns="0" bIns="0"/>
          <a:lstStyle/>
          <a:p>
            <a:endParaRPr lang="en-US" sz="2400" b="0" strike="noStrike" spc="-1">
              <a:solidFill>
                <a:srgbClr val="FFFFFF"/>
              </a:solidFill>
              <a:uFill>
                <a:solidFill>
                  <a:srgbClr val="FFFFFF"/>
                </a:solidFill>
              </a:uFill>
              <a:latin typeface="Arial"/>
            </a:endParaRPr>
          </a:p>
        </p:txBody>
      </p:sp>
      <p:sp>
        <p:nvSpPr>
          <p:cNvPr id="65" name="PlaceHolder 4"/>
          <p:cNvSpPr>
            <a:spLocks noGrp="1"/>
          </p:cNvSpPr>
          <p:nvPr>
            <p:ph type="body"/>
          </p:nvPr>
        </p:nvSpPr>
        <p:spPr>
          <a:xfrm>
            <a:off x="4674240" y="2761560"/>
            <a:ext cx="4015800" cy="1422630"/>
          </a:xfrm>
          <a:prstGeom prst="rect">
            <a:avLst/>
          </a:prstGeom>
        </p:spPr>
        <p:txBody>
          <a:bodyPr lIns="0" tIns="0" rIns="0" bIns="0"/>
          <a:lstStyle/>
          <a:p>
            <a:endParaRPr lang="en-US" sz="2400" b="0" strike="noStrike" spc="-1">
              <a:solidFill>
                <a:srgbClr val="FFFFFF"/>
              </a:solidFill>
              <a:uFill>
                <a:solidFill>
                  <a:srgbClr val="FFFFFF"/>
                </a:solidFill>
              </a:uFill>
              <a:latin typeface="Arial"/>
            </a:endParaRPr>
          </a:p>
        </p:txBody>
      </p:sp>
      <p:sp>
        <p:nvSpPr>
          <p:cNvPr id="66" name="PlaceHolder 5"/>
          <p:cNvSpPr>
            <a:spLocks noGrp="1"/>
          </p:cNvSpPr>
          <p:nvPr>
            <p:ph type="body"/>
          </p:nvPr>
        </p:nvSpPr>
        <p:spPr>
          <a:xfrm>
            <a:off x="457200" y="2761560"/>
            <a:ext cx="4015800" cy="1422630"/>
          </a:xfrm>
          <a:prstGeom prst="rect">
            <a:avLst/>
          </a:prstGeom>
        </p:spPr>
        <p:txBody>
          <a:bodyPr lIns="0" tIns="0" rIns="0" bIns="0"/>
          <a:lstStyle/>
          <a:p>
            <a:endParaRPr lang="en-US" sz="2400" b="0" strike="noStrike" spc="-1">
              <a:solidFill>
                <a:srgbClr val="FFFFFF"/>
              </a:solidFill>
              <a:uFill>
                <a:solidFill>
                  <a:srgbClr val="FFFFFF"/>
                </a:solidFill>
              </a:uFill>
              <a:latin typeface="Arial"/>
            </a:endParaRPr>
          </a:p>
        </p:txBody>
      </p:sp>
    </p:spTree>
    <p:extLst>
      <p:ext uri="{BB962C8B-B14F-4D97-AF65-F5344CB8AC3E}">
        <p14:creationId xmlns:p14="http://schemas.microsoft.com/office/powerpoint/2010/main" val="297958372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3300" b="0" strike="noStrike" spc="-1">
              <a:solidFill>
                <a:srgbClr val="FFFFFF"/>
              </a:solidFill>
              <a:uFill>
                <a:solidFill>
                  <a:srgbClr val="FFFFFF"/>
                </a:solidFill>
              </a:uFill>
              <a:latin typeface="Arial"/>
            </a:endParaRPr>
          </a:p>
        </p:txBody>
      </p:sp>
      <p:sp>
        <p:nvSpPr>
          <p:cNvPr id="68" name="PlaceHolder 2"/>
          <p:cNvSpPr>
            <a:spLocks noGrp="1"/>
          </p:cNvSpPr>
          <p:nvPr>
            <p:ph type="body"/>
          </p:nvPr>
        </p:nvSpPr>
        <p:spPr>
          <a:xfrm>
            <a:off x="457200" y="1203390"/>
            <a:ext cx="8229240" cy="2982960"/>
          </a:xfrm>
          <a:prstGeom prst="rect">
            <a:avLst/>
          </a:prstGeom>
        </p:spPr>
        <p:txBody>
          <a:bodyPr lIns="0" tIns="0" rIns="0" bIns="0"/>
          <a:lstStyle/>
          <a:p>
            <a:endParaRPr lang="en-US" sz="2400" b="0" strike="noStrike" spc="-1">
              <a:solidFill>
                <a:srgbClr val="FFFFFF"/>
              </a:solidFill>
              <a:uFill>
                <a:solidFill>
                  <a:srgbClr val="FFFFFF"/>
                </a:solidFill>
              </a:uFill>
              <a:latin typeface="Arial"/>
            </a:endParaRPr>
          </a:p>
        </p:txBody>
      </p:sp>
      <p:sp>
        <p:nvSpPr>
          <p:cNvPr id="69" name="PlaceHolder 3"/>
          <p:cNvSpPr>
            <a:spLocks noGrp="1"/>
          </p:cNvSpPr>
          <p:nvPr>
            <p:ph type="body"/>
          </p:nvPr>
        </p:nvSpPr>
        <p:spPr>
          <a:xfrm>
            <a:off x="457200" y="1203390"/>
            <a:ext cx="8229240" cy="2982960"/>
          </a:xfrm>
          <a:prstGeom prst="rect">
            <a:avLst/>
          </a:prstGeom>
        </p:spPr>
        <p:txBody>
          <a:bodyPr lIns="0" tIns="0" rIns="0" bIns="0"/>
          <a:lstStyle/>
          <a:p>
            <a:endParaRPr lang="en-US" sz="2400" b="0" strike="noStrike" spc="-1">
              <a:solidFill>
                <a:srgbClr val="FFFFFF"/>
              </a:solidFill>
              <a:uFill>
                <a:solidFill>
                  <a:srgbClr val="FFFFFF"/>
                </a:solidFill>
              </a:uFill>
              <a:latin typeface="Arial"/>
            </a:endParaRPr>
          </a:p>
        </p:txBody>
      </p:sp>
      <p:pic>
        <p:nvPicPr>
          <p:cNvPr id="70" name="Picture 69"/>
          <p:cNvPicPr/>
          <p:nvPr/>
        </p:nvPicPr>
        <p:blipFill>
          <a:blip r:embed="rId2"/>
          <a:stretch/>
        </p:blipFill>
        <p:spPr>
          <a:xfrm>
            <a:off x="2079000" y="1203390"/>
            <a:ext cx="4984920" cy="2982960"/>
          </a:xfrm>
          <a:prstGeom prst="rect">
            <a:avLst/>
          </a:prstGeom>
          <a:ln>
            <a:noFill/>
          </a:ln>
        </p:spPr>
      </p:pic>
      <p:pic>
        <p:nvPicPr>
          <p:cNvPr id="71" name="Picture 70"/>
          <p:cNvPicPr/>
          <p:nvPr/>
        </p:nvPicPr>
        <p:blipFill>
          <a:blip r:embed="rId2"/>
          <a:stretch/>
        </p:blipFill>
        <p:spPr>
          <a:xfrm>
            <a:off x="2079000" y="1203390"/>
            <a:ext cx="4984920" cy="2982960"/>
          </a:xfrm>
          <a:prstGeom prst="rect">
            <a:avLst/>
          </a:prstGeom>
          <a:ln>
            <a:noFill/>
          </a:ln>
        </p:spPr>
      </p:pic>
    </p:spTree>
    <p:extLst>
      <p:ext uri="{BB962C8B-B14F-4D97-AF65-F5344CB8AC3E}">
        <p14:creationId xmlns:p14="http://schemas.microsoft.com/office/powerpoint/2010/main" val="3216488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solidFill>
                <a:srgbClr val="FFFFFF"/>
              </a:solidFill>
              <a:uFill>
                <a:solidFill>
                  <a:srgbClr val="FFFFFF"/>
                </a:solidFill>
              </a:uFill>
              <a:latin typeface="Arial"/>
            </a:endParaRPr>
          </a:p>
        </p:txBody>
      </p:sp>
      <p:sp>
        <p:nvSpPr>
          <p:cNvPr id="16" name="PlaceHolder 2"/>
          <p:cNvSpPr>
            <a:spLocks noGrp="1"/>
          </p:cNvSpPr>
          <p:nvPr>
            <p:ph type="body"/>
          </p:nvPr>
        </p:nvSpPr>
        <p:spPr>
          <a:xfrm>
            <a:off x="457200" y="1203480"/>
            <a:ext cx="4015800" cy="2982960"/>
          </a:xfrm>
          <a:prstGeom prst="rect">
            <a:avLst/>
          </a:prstGeom>
        </p:spPr>
        <p:txBody>
          <a:bodyPr lIns="0" tIns="0" rIns="0" bIns="0"/>
          <a:lstStyle/>
          <a:p>
            <a:endParaRPr lang="en-US" sz="3200" b="0" strike="noStrike" spc="-1">
              <a:solidFill>
                <a:srgbClr val="FFFFFF"/>
              </a:solidFill>
              <a:uFill>
                <a:solidFill>
                  <a:srgbClr val="FFFFFF"/>
                </a:solidFill>
              </a:uFill>
              <a:latin typeface="Arial"/>
            </a:endParaRPr>
          </a:p>
        </p:txBody>
      </p:sp>
      <p:sp>
        <p:nvSpPr>
          <p:cNvPr id="17" name="PlaceHolder 3"/>
          <p:cNvSpPr>
            <a:spLocks noGrp="1"/>
          </p:cNvSpPr>
          <p:nvPr>
            <p:ph type="body"/>
          </p:nvPr>
        </p:nvSpPr>
        <p:spPr>
          <a:xfrm>
            <a:off x="4674240" y="1203480"/>
            <a:ext cx="4015800" cy="1422720"/>
          </a:xfrm>
          <a:prstGeom prst="rect">
            <a:avLst/>
          </a:prstGeom>
        </p:spPr>
        <p:txBody>
          <a:bodyPr lIns="0" tIns="0" rIns="0" bIns="0"/>
          <a:lstStyle/>
          <a:p>
            <a:endParaRPr lang="en-US" sz="3200" b="0" strike="noStrike" spc="-1">
              <a:solidFill>
                <a:srgbClr val="FFFFFF"/>
              </a:solidFill>
              <a:uFill>
                <a:solidFill>
                  <a:srgbClr val="FFFFFF"/>
                </a:solidFill>
              </a:uFill>
              <a:latin typeface="Arial"/>
            </a:endParaRPr>
          </a:p>
        </p:txBody>
      </p:sp>
      <p:sp>
        <p:nvSpPr>
          <p:cNvPr id="18" name="PlaceHolder 4"/>
          <p:cNvSpPr>
            <a:spLocks noGrp="1"/>
          </p:cNvSpPr>
          <p:nvPr>
            <p:ph type="body"/>
          </p:nvPr>
        </p:nvSpPr>
        <p:spPr>
          <a:xfrm>
            <a:off x="4674240" y="2761920"/>
            <a:ext cx="4015800" cy="1422720"/>
          </a:xfrm>
          <a:prstGeom prst="rect">
            <a:avLst/>
          </a:prstGeom>
        </p:spPr>
        <p:txBody>
          <a:bodyPr lIns="0" tIns="0" rIns="0" bIns="0"/>
          <a:lstStyle/>
          <a:p>
            <a:endParaRPr lang="en-US"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solidFill>
                <a:srgbClr val="FFFFFF"/>
              </a:solidFill>
              <a:uFill>
                <a:solidFill>
                  <a:srgbClr val="FFFFFF"/>
                </a:solidFill>
              </a:uFill>
              <a:latin typeface="Arial"/>
            </a:endParaRPr>
          </a:p>
        </p:txBody>
      </p:sp>
      <p:sp>
        <p:nvSpPr>
          <p:cNvPr id="20" name="PlaceHolder 2"/>
          <p:cNvSpPr>
            <a:spLocks noGrp="1"/>
          </p:cNvSpPr>
          <p:nvPr>
            <p:ph type="body"/>
          </p:nvPr>
        </p:nvSpPr>
        <p:spPr>
          <a:xfrm>
            <a:off x="457200" y="1203480"/>
            <a:ext cx="4015800" cy="1422720"/>
          </a:xfrm>
          <a:prstGeom prst="rect">
            <a:avLst/>
          </a:prstGeom>
        </p:spPr>
        <p:txBody>
          <a:bodyPr lIns="0" tIns="0" rIns="0" bIns="0"/>
          <a:lstStyle/>
          <a:p>
            <a:endParaRPr lang="en-US" sz="3200" b="0" strike="noStrike" spc="-1">
              <a:solidFill>
                <a:srgbClr val="FFFFFF"/>
              </a:solidFill>
              <a:uFill>
                <a:solidFill>
                  <a:srgbClr val="FFFFFF"/>
                </a:solidFill>
              </a:uFill>
              <a:latin typeface="Arial"/>
            </a:endParaRPr>
          </a:p>
        </p:txBody>
      </p:sp>
      <p:sp>
        <p:nvSpPr>
          <p:cNvPr id="21" name="PlaceHolder 3"/>
          <p:cNvSpPr>
            <a:spLocks noGrp="1"/>
          </p:cNvSpPr>
          <p:nvPr>
            <p:ph type="body"/>
          </p:nvPr>
        </p:nvSpPr>
        <p:spPr>
          <a:xfrm>
            <a:off x="4674240" y="1203480"/>
            <a:ext cx="4015800" cy="1422720"/>
          </a:xfrm>
          <a:prstGeom prst="rect">
            <a:avLst/>
          </a:prstGeom>
        </p:spPr>
        <p:txBody>
          <a:bodyPr lIns="0" tIns="0" rIns="0" bIns="0"/>
          <a:lstStyle/>
          <a:p>
            <a:endParaRPr lang="en-US" sz="3200" b="0" strike="noStrike" spc="-1">
              <a:solidFill>
                <a:srgbClr val="FFFFFF"/>
              </a:solidFill>
              <a:uFill>
                <a:solidFill>
                  <a:srgbClr val="FFFFFF"/>
                </a:solidFill>
              </a:uFill>
              <a:latin typeface="Arial"/>
            </a:endParaRPr>
          </a:p>
        </p:txBody>
      </p:sp>
      <p:sp>
        <p:nvSpPr>
          <p:cNvPr id="22" name="PlaceHolder 4"/>
          <p:cNvSpPr>
            <a:spLocks noGrp="1"/>
          </p:cNvSpPr>
          <p:nvPr>
            <p:ph type="body"/>
          </p:nvPr>
        </p:nvSpPr>
        <p:spPr>
          <a:xfrm>
            <a:off x="457200" y="2761920"/>
            <a:ext cx="8229240" cy="1422720"/>
          </a:xfrm>
          <a:prstGeom prst="rect">
            <a:avLst/>
          </a:prstGeom>
        </p:spPr>
        <p:txBody>
          <a:bodyPr lIns="0" tIns="0" rIns="0" bIns="0"/>
          <a:lstStyle/>
          <a:p>
            <a:endParaRPr lang="en-US" sz="3200" b="0" strike="noStrike" spc="-1">
              <a:solidFill>
                <a:srgbClr val="FFFFFF"/>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12121"/>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05200"/>
            <a:ext cx="8229240" cy="858600"/>
          </a:xfrm>
          <a:prstGeom prst="rect">
            <a:avLst/>
          </a:prstGeom>
        </p:spPr>
        <p:txBody>
          <a:bodyPr lIns="0" tIns="0" rIns="0" bIns="0" anchor="ctr"/>
          <a:lstStyle/>
          <a:p>
            <a:pPr algn="ctr"/>
            <a:r>
              <a:rPr lang="en-US" sz="4400" b="0" strike="noStrike" spc="-1">
                <a:solidFill>
                  <a:srgbClr val="FFFFFF"/>
                </a:solidFill>
                <a:uFill>
                  <a:solidFill>
                    <a:srgbClr val="FFFFFF"/>
                  </a:solidFill>
                </a:uFill>
                <a:latin typeface="Arial"/>
              </a:rPr>
              <a:t>Click to edit the title text format</a:t>
            </a:r>
          </a:p>
        </p:txBody>
      </p:sp>
      <p:sp>
        <p:nvSpPr>
          <p:cNvPr id="3" name="PlaceHolder 2"/>
          <p:cNvSpPr>
            <a:spLocks noGrp="1"/>
          </p:cNvSpPr>
          <p:nvPr>
            <p:ph type="body"/>
          </p:nvPr>
        </p:nvSpPr>
        <p:spPr>
          <a:xfrm>
            <a:off x="457200" y="1203480"/>
            <a:ext cx="8229240" cy="2982960"/>
          </a:xfrm>
          <a:prstGeom prst="rect">
            <a:avLst/>
          </a:prstGeom>
        </p:spPr>
        <p:txBody>
          <a:bodyPr lIns="0" tIns="0" rIns="0" bIns="0"/>
          <a:lstStyle/>
          <a:p>
            <a:pPr marL="432000" indent="-324000">
              <a:buClr>
                <a:srgbClr val="FFFFFF"/>
              </a:buClr>
              <a:buSzPct val="45000"/>
              <a:buFont typeface="Wingdings" charset="2"/>
              <a:buChar char=""/>
            </a:pPr>
            <a:r>
              <a:rPr lang="en-US" sz="3200" b="0" strike="noStrike" spc="-1">
                <a:solidFill>
                  <a:srgbClr val="FFFFFF"/>
                </a:solidFill>
                <a:uFill>
                  <a:solidFill>
                    <a:srgbClr val="FFFFFF"/>
                  </a:solidFill>
                </a:uFill>
                <a:latin typeface="Arial"/>
              </a:rPr>
              <a:t>Click to edit the outline text format</a:t>
            </a:r>
          </a:p>
          <a:p>
            <a:pPr marL="864000" lvl="1" indent="-324000">
              <a:buClr>
                <a:srgbClr val="FFFFFF"/>
              </a:buClr>
              <a:buSzPct val="75000"/>
              <a:buFont typeface="Symbol" charset="2"/>
              <a:buChar char=""/>
            </a:pPr>
            <a:r>
              <a:rPr lang="en-US" sz="2800" b="0" strike="noStrike" spc="-1">
                <a:solidFill>
                  <a:srgbClr val="FFFFFF"/>
                </a:solidFill>
                <a:uFill>
                  <a:solidFill>
                    <a:srgbClr val="FFFFFF"/>
                  </a:solidFill>
                </a:uFill>
                <a:latin typeface="Arial"/>
              </a:rPr>
              <a:t>Second Outline Level</a:t>
            </a:r>
          </a:p>
          <a:p>
            <a:pPr marL="1296000" lvl="2" indent="-288000">
              <a:buClr>
                <a:srgbClr val="FFFFFF"/>
              </a:buClr>
              <a:buSzPct val="45000"/>
              <a:buFont typeface="Wingdings" charset="2"/>
              <a:buChar char=""/>
            </a:pPr>
            <a:r>
              <a:rPr lang="en-US" sz="2400" b="0" strike="noStrike" spc="-1">
                <a:solidFill>
                  <a:srgbClr val="FFFFFF"/>
                </a:solidFill>
                <a:uFill>
                  <a:solidFill>
                    <a:srgbClr val="FFFFFF"/>
                  </a:solidFill>
                </a:uFill>
                <a:latin typeface="Arial"/>
              </a:rPr>
              <a:t>Third Outline Level</a:t>
            </a:r>
          </a:p>
          <a:p>
            <a:pPr marL="1728000" lvl="3" indent="-216000">
              <a:buClr>
                <a:srgbClr val="FFFFFF"/>
              </a:buClr>
              <a:buSzPct val="75000"/>
              <a:buFont typeface="Symbol" charset="2"/>
              <a:buChar char=""/>
            </a:pPr>
            <a:r>
              <a:rPr lang="en-US" sz="2000" b="0" strike="noStrike" spc="-1">
                <a:solidFill>
                  <a:srgbClr val="FFFFFF"/>
                </a:solidFill>
                <a:uFill>
                  <a:solidFill>
                    <a:srgbClr val="FFFFFF"/>
                  </a:solidFill>
                </a:uFill>
                <a:latin typeface="Arial"/>
              </a:rPr>
              <a:t>Fourth Outline Level</a:t>
            </a:r>
          </a:p>
          <a:p>
            <a:pPr marL="2160000" lvl="4" indent="-216000">
              <a:buClr>
                <a:srgbClr val="FFFFFF"/>
              </a:buClr>
              <a:buSzPct val="45000"/>
              <a:buFont typeface="Wingdings" charset="2"/>
              <a:buChar char=""/>
            </a:pPr>
            <a:r>
              <a:rPr lang="en-US" sz="2000" b="0" strike="noStrike" spc="-1">
                <a:solidFill>
                  <a:srgbClr val="FFFFFF"/>
                </a:solidFill>
                <a:uFill>
                  <a:solidFill>
                    <a:srgbClr val="FFFFFF"/>
                  </a:solidFill>
                </a:uFill>
                <a:latin typeface="Arial"/>
              </a:rPr>
              <a:t>Fifth Outline Level</a:t>
            </a:r>
          </a:p>
          <a:p>
            <a:pPr marL="2592000" lvl="5" indent="-216000">
              <a:buClr>
                <a:srgbClr val="FFFFFF"/>
              </a:buClr>
              <a:buSzPct val="45000"/>
              <a:buFont typeface="Wingdings" charset="2"/>
              <a:buChar char=""/>
            </a:pPr>
            <a:r>
              <a:rPr lang="en-US" sz="2000" b="0" strike="noStrike" spc="-1">
                <a:solidFill>
                  <a:srgbClr val="FFFFFF"/>
                </a:solidFill>
                <a:uFill>
                  <a:solidFill>
                    <a:srgbClr val="FFFFFF"/>
                  </a:solidFill>
                </a:uFill>
                <a:latin typeface="Arial"/>
              </a:rPr>
              <a:t>Sixth Outline Level</a:t>
            </a:r>
          </a:p>
          <a:p>
            <a:pPr marL="3024000" lvl="6" indent="-216000">
              <a:buClr>
                <a:srgbClr val="FFFFFF"/>
              </a:buClr>
              <a:buSzPct val="45000"/>
              <a:buFont typeface="Wingdings" charset="2"/>
              <a:buChar char=""/>
            </a:pPr>
            <a:r>
              <a:rPr lang="en-US" sz="2000" b="0" strike="noStrike" spc="-1">
                <a:solidFill>
                  <a:srgbClr val="FFFFFF"/>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457200" y="205200"/>
            <a:ext cx="8229240" cy="858600"/>
          </a:xfrm>
          <a:prstGeom prst="rect">
            <a:avLst/>
          </a:prstGeom>
        </p:spPr>
        <p:txBody>
          <a:bodyPr lIns="0" tIns="0" rIns="0" bIns="0" anchor="ctr"/>
          <a:lstStyle/>
          <a:p>
            <a:pPr algn="ctr"/>
            <a:r>
              <a:rPr lang="en-US" sz="4400" b="0" strike="noStrike" spc="-1">
                <a:solidFill>
                  <a:srgbClr val="FFFFFF"/>
                </a:solidFill>
                <a:uFill>
                  <a:solidFill>
                    <a:srgbClr val="FFFFFF"/>
                  </a:solidFill>
                </a:uFill>
                <a:latin typeface="Arial"/>
              </a:rPr>
              <a:t>Click to edit the title text format</a:t>
            </a:r>
          </a:p>
        </p:txBody>
      </p:sp>
      <p:sp>
        <p:nvSpPr>
          <p:cNvPr id="37" name="PlaceHolder 2"/>
          <p:cNvSpPr>
            <a:spLocks noGrp="1"/>
          </p:cNvSpPr>
          <p:nvPr>
            <p:ph type="body"/>
          </p:nvPr>
        </p:nvSpPr>
        <p:spPr>
          <a:xfrm>
            <a:off x="457200" y="1203480"/>
            <a:ext cx="8229240" cy="2982960"/>
          </a:xfrm>
          <a:prstGeom prst="rect">
            <a:avLst/>
          </a:prstGeom>
        </p:spPr>
        <p:txBody>
          <a:bodyPr lIns="0" tIns="0" rIns="0" bIns="0"/>
          <a:lstStyle/>
          <a:p>
            <a:pPr marL="432000" indent="-324000">
              <a:buClr>
                <a:srgbClr val="FFFFFF"/>
              </a:buClr>
              <a:buSzPct val="45000"/>
              <a:buFont typeface="Wingdings" charset="2"/>
              <a:buChar char=""/>
            </a:pPr>
            <a:r>
              <a:rPr lang="en-US" sz="3200" b="0" strike="noStrike" spc="-1">
                <a:solidFill>
                  <a:srgbClr val="FFFFFF"/>
                </a:solidFill>
                <a:uFill>
                  <a:solidFill>
                    <a:srgbClr val="FFFFFF"/>
                  </a:solidFill>
                </a:uFill>
                <a:latin typeface="Arial"/>
              </a:rPr>
              <a:t>Click to edit the outline text format</a:t>
            </a:r>
          </a:p>
          <a:p>
            <a:pPr marL="864000" lvl="1" indent="-324000">
              <a:buClr>
                <a:srgbClr val="FFFFFF"/>
              </a:buClr>
              <a:buSzPct val="75000"/>
              <a:buFont typeface="Symbol" charset="2"/>
              <a:buChar char=""/>
            </a:pPr>
            <a:r>
              <a:rPr lang="en-US" sz="2800" b="0" strike="noStrike" spc="-1">
                <a:solidFill>
                  <a:srgbClr val="FFFFFF"/>
                </a:solidFill>
                <a:uFill>
                  <a:solidFill>
                    <a:srgbClr val="FFFFFF"/>
                  </a:solidFill>
                </a:uFill>
                <a:latin typeface="Arial"/>
              </a:rPr>
              <a:t>Second Outline Level</a:t>
            </a:r>
          </a:p>
          <a:p>
            <a:pPr marL="1296000" lvl="2" indent="-288000">
              <a:buClr>
                <a:srgbClr val="FFFFFF"/>
              </a:buClr>
              <a:buSzPct val="45000"/>
              <a:buFont typeface="Wingdings" charset="2"/>
              <a:buChar char=""/>
            </a:pPr>
            <a:r>
              <a:rPr lang="en-US" sz="2400" b="0" strike="noStrike" spc="-1">
                <a:solidFill>
                  <a:srgbClr val="FFFFFF"/>
                </a:solidFill>
                <a:uFill>
                  <a:solidFill>
                    <a:srgbClr val="FFFFFF"/>
                  </a:solidFill>
                </a:uFill>
                <a:latin typeface="Arial"/>
              </a:rPr>
              <a:t>Third Outline Level</a:t>
            </a:r>
          </a:p>
          <a:p>
            <a:pPr marL="1728000" lvl="3" indent="-216000">
              <a:buClr>
                <a:srgbClr val="FFFFFF"/>
              </a:buClr>
              <a:buSzPct val="75000"/>
              <a:buFont typeface="Symbol" charset="2"/>
              <a:buChar char=""/>
            </a:pPr>
            <a:r>
              <a:rPr lang="en-US" sz="2000" b="0" strike="noStrike" spc="-1">
                <a:solidFill>
                  <a:srgbClr val="FFFFFF"/>
                </a:solidFill>
                <a:uFill>
                  <a:solidFill>
                    <a:srgbClr val="FFFFFF"/>
                  </a:solidFill>
                </a:uFill>
                <a:latin typeface="Arial"/>
              </a:rPr>
              <a:t>Fourth Outline Level</a:t>
            </a:r>
          </a:p>
          <a:p>
            <a:pPr marL="2160000" lvl="4" indent="-216000">
              <a:buClr>
                <a:srgbClr val="FFFFFF"/>
              </a:buClr>
              <a:buSzPct val="45000"/>
              <a:buFont typeface="Wingdings" charset="2"/>
              <a:buChar char=""/>
            </a:pPr>
            <a:r>
              <a:rPr lang="en-US" sz="2000" b="0" strike="noStrike" spc="-1">
                <a:solidFill>
                  <a:srgbClr val="FFFFFF"/>
                </a:solidFill>
                <a:uFill>
                  <a:solidFill>
                    <a:srgbClr val="FFFFFF"/>
                  </a:solidFill>
                </a:uFill>
                <a:latin typeface="Arial"/>
              </a:rPr>
              <a:t>Fifth Outline Level</a:t>
            </a:r>
          </a:p>
          <a:p>
            <a:pPr marL="2592000" lvl="5" indent="-216000">
              <a:buClr>
                <a:srgbClr val="FFFFFF"/>
              </a:buClr>
              <a:buSzPct val="45000"/>
              <a:buFont typeface="Wingdings" charset="2"/>
              <a:buChar char=""/>
            </a:pPr>
            <a:r>
              <a:rPr lang="en-US" sz="2000" b="0" strike="noStrike" spc="-1">
                <a:solidFill>
                  <a:srgbClr val="FFFFFF"/>
                </a:solidFill>
                <a:uFill>
                  <a:solidFill>
                    <a:srgbClr val="FFFFFF"/>
                  </a:solidFill>
                </a:uFill>
                <a:latin typeface="Arial"/>
              </a:rPr>
              <a:t>Sixth Outline Level</a:t>
            </a:r>
          </a:p>
          <a:p>
            <a:pPr marL="3024000" lvl="6" indent="-216000">
              <a:buClr>
                <a:srgbClr val="FFFFFF"/>
              </a:buClr>
              <a:buSzPct val="45000"/>
              <a:buFont typeface="Wingdings" charset="2"/>
              <a:buChar char=""/>
            </a:pPr>
            <a:r>
              <a:rPr lang="en-US" sz="2000" b="0" strike="noStrike" spc="-1">
                <a:solidFill>
                  <a:srgbClr val="FFFFFF"/>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05200"/>
            <a:ext cx="8229240" cy="858600"/>
          </a:xfrm>
          <a:prstGeom prst="rect">
            <a:avLst/>
          </a:prstGeom>
        </p:spPr>
        <p:txBody>
          <a:bodyPr lIns="0" tIns="0" rIns="0" bIns="0" anchor="ctr"/>
          <a:lstStyle/>
          <a:p>
            <a:pPr algn="ctr"/>
            <a:r>
              <a:rPr lang="en-US" sz="4400" b="0" strike="noStrike" spc="-1">
                <a:solidFill>
                  <a:srgbClr val="FFFFFF"/>
                </a:solidFill>
                <a:uFill>
                  <a:solidFill>
                    <a:srgbClr val="FFFFFF"/>
                  </a:solidFill>
                </a:uFill>
                <a:latin typeface="Arial"/>
              </a:rPr>
              <a:t>Click to edit the title text format</a:t>
            </a:r>
          </a:p>
        </p:txBody>
      </p:sp>
      <p:sp>
        <p:nvSpPr>
          <p:cNvPr id="73" name="PlaceHolder 2"/>
          <p:cNvSpPr>
            <a:spLocks noGrp="1"/>
          </p:cNvSpPr>
          <p:nvPr>
            <p:ph type="body"/>
          </p:nvPr>
        </p:nvSpPr>
        <p:spPr>
          <a:xfrm>
            <a:off x="457200" y="1203480"/>
            <a:ext cx="8229240" cy="2982960"/>
          </a:xfrm>
          <a:prstGeom prst="rect">
            <a:avLst/>
          </a:prstGeom>
        </p:spPr>
        <p:txBody>
          <a:bodyPr lIns="0" tIns="0" rIns="0" bIns="0"/>
          <a:lstStyle/>
          <a:p>
            <a:pPr marL="432000" indent="-324000">
              <a:buClr>
                <a:srgbClr val="FFFFFF"/>
              </a:buClr>
              <a:buSzPct val="45000"/>
              <a:buFont typeface="Wingdings" charset="2"/>
              <a:buChar char=""/>
            </a:pPr>
            <a:r>
              <a:rPr lang="en-US" sz="3200" b="0" strike="noStrike" spc="-1">
                <a:solidFill>
                  <a:srgbClr val="FFFFFF"/>
                </a:solidFill>
                <a:uFill>
                  <a:solidFill>
                    <a:srgbClr val="FFFFFF"/>
                  </a:solidFill>
                </a:uFill>
                <a:latin typeface="Arial"/>
              </a:rPr>
              <a:t>Click to edit the outline text format</a:t>
            </a:r>
          </a:p>
          <a:p>
            <a:pPr marL="864000" lvl="1" indent="-324000">
              <a:buClr>
                <a:srgbClr val="FFFFFF"/>
              </a:buClr>
              <a:buSzPct val="75000"/>
              <a:buFont typeface="Symbol" charset="2"/>
              <a:buChar char=""/>
            </a:pPr>
            <a:r>
              <a:rPr lang="en-US" sz="2800" b="0" strike="noStrike" spc="-1">
                <a:solidFill>
                  <a:srgbClr val="FFFFFF"/>
                </a:solidFill>
                <a:uFill>
                  <a:solidFill>
                    <a:srgbClr val="FFFFFF"/>
                  </a:solidFill>
                </a:uFill>
                <a:latin typeface="Arial"/>
              </a:rPr>
              <a:t>Second Outline Level</a:t>
            </a:r>
          </a:p>
          <a:p>
            <a:pPr marL="1296000" lvl="2" indent="-288000">
              <a:buClr>
                <a:srgbClr val="FFFFFF"/>
              </a:buClr>
              <a:buSzPct val="45000"/>
              <a:buFont typeface="Wingdings" charset="2"/>
              <a:buChar char=""/>
            </a:pPr>
            <a:r>
              <a:rPr lang="en-US" sz="2400" b="0" strike="noStrike" spc="-1">
                <a:solidFill>
                  <a:srgbClr val="FFFFFF"/>
                </a:solidFill>
                <a:uFill>
                  <a:solidFill>
                    <a:srgbClr val="FFFFFF"/>
                  </a:solidFill>
                </a:uFill>
                <a:latin typeface="Arial"/>
              </a:rPr>
              <a:t>Third Outline Level</a:t>
            </a:r>
          </a:p>
          <a:p>
            <a:pPr marL="1728000" lvl="3" indent="-216000">
              <a:buClr>
                <a:srgbClr val="FFFFFF"/>
              </a:buClr>
              <a:buSzPct val="75000"/>
              <a:buFont typeface="Symbol" charset="2"/>
              <a:buChar char=""/>
            </a:pPr>
            <a:r>
              <a:rPr lang="en-US" sz="2000" b="0" strike="noStrike" spc="-1">
                <a:solidFill>
                  <a:srgbClr val="FFFFFF"/>
                </a:solidFill>
                <a:uFill>
                  <a:solidFill>
                    <a:srgbClr val="FFFFFF"/>
                  </a:solidFill>
                </a:uFill>
                <a:latin typeface="Arial"/>
              </a:rPr>
              <a:t>Fourth Outline Level</a:t>
            </a:r>
          </a:p>
          <a:p>
            <a:pPr marL="2160000" lvl="4" indent="-216000">
              <a:buClr>
                <a:srgbClr val="FFFFFF"/>
              </a:buClr>
              <a:buSzPct val="45000"/>
              <a:buFont typeface="Wingdings" charset="2"/>
              <a:buChar char=""/>
            </a:pPr>
            <a:r>
              <a:rPr lang="en-US" sz="2000" b="0" strike="noStrike" spc="-1">
                <a:solidFill>
                  <a:srgbClr val="FFFFFF"/>
                </a:solidFill>
                <a:uFill>
                  <a:solidFill>
                    <a:srgbClr val="FFFFFF"/>
                  </a:solidFill>
                </a:uFill>
                <a:latin typeface="Arial"/>
              </a:rPr>
              <a:t>Fifth Outline Level</a:t>
            </a:r>
          </a:p>
          <a:p>
            <a:pPr marL="2592000" lvl="5" indent="-216000">
              <a:buClr>
                <a:srgbClr val="FFFFFF"/>
              </a:buClr>
              <a:buSzPct val="45000"/>
              <a:buFont typeface="Wingdings" charset="2"/>
              <a:buChar char=""/>
            </a:pPr>
            <a:r>
              <a:rPr lang="en-US" sz="2000" b="0" strike="noStrike" spc="-1">
                <a:solidFill>
                  <a:srgbClr val="FFFFFF"/>
                </a:solidFill>
                <a:uFill>
                  <a:solidFill>
                    <a:srgbClr val="FFFFFF"/>
                  </a:solidFill>
                </a:uFill>
                <a:latin typeface="Arial"/>
              </a:rPr>
              <a:t>Sixth Outline Level</a:t>
            </a:r>
          </a:p>
          <a:p>
            <a:pPr marL="3024000" lvl="6" indent="-216000">
              <a:buClr>
                <a:srgbClr val="FFFFFF"/>
              </a:buClr>
              <a:buSzPct val="45000"/>
              <a:buFont typeface="Wingdings" charset="2"/>
              <a:buChar char=""/>
            </a:pPr>
            <a:r>
              <a:rPr lang="en-US" sz="2000" b="0" strike="noStrike" spc="-1">
                <a:solidFill>
                  <a:srgbClr val="FFFFFF"/>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457200" y="205200"/>
            <a:ext cx="8229240" cy="858600"/>
          </a:xfrm>
          <a:prstGeom prst="rect">
            <a:avLst/>
          </a:prstGeom>
        </p:spPr>
        <p:txBody>
          <a:bodyPr lIns="0" tIns="0" rIns="0" bIns="0" anchor="ctr"/>
          <a:lstStyle/>
          <a:p>
            <a:pPr algn="ctr"/>
            <a:r>
              <a:rPr lang="en-US" sz="3300" b="0" strike="noStrike" spc="-1">
                <a:solidFill>
                  <a:srgbClr val="FFFFFF"/>
                </a:solidFill>
                <a:uFill>
                  <a:solidFill>
                    <a:srgbClr val="FFFFFF"/>
                  </a:solidFill>
                </a:uFill>
                <a:latin typeface="Arial"/>
              </a:rPr>
              <a:t>Click to edit the title text format</a:t>
            </a:r>
          </a:p>
        </p:txBody>
      </p:sp>
      <p:sp>
        <p:nvSpPr>
          <p:cNvPr id="37" name="PlaceHolder 2"/>
          <p:cNvSpPr>
            <a:spLocks noGrp="1"/>
          </p:cNvSpPr>
          <p:nvPr>
            <p:ph type="body"/>
          </p:nvPr>
        </p:nvSpPr>
        <p:spPr>
          <a:xfrm>
            <a:off x="457200" y="1203390"/>
            <a:ext cx="8229240" cy="2982960"/>
          </a:xfrm>
          <a:prstGeom prst="rect">
            <a:avLst/>
          </a:prstGeom>
        </p:spPr>
        <p:txBody>
          <a:bodyPr lIns="0" tIns="0" rIns="0" bIns="0"/>
          <a:lstStyle/>
          <a:p>
            <a:pPr marL="432000" indent="-324000">
              <a:buClr>
                <a:srgbClr val="FFFFFF"/>
              </a:buClr>
              <a:buSzPct val="45000"/>
              <a:buFont typeface="Wingdings" charset="2"/>
              <a:buChar char=""/>
            </a:pPr>
            <a:r>
              <a:rPr lang="en-US" sz="2400" b="0" strike="noStrike" spc="-1">
                <a:solidFill>
                  <a:srgbClr val="FFFFFF"/>
                </a:solidFill>
                <a:uFill>
                  <a:solidFill>
                    <a:srgbClr val="FFFFFF"/>
                  </a:solidFill>
                </a:uFill>
                <a:latin typeface="Arial"/>
              </a:rPr>
              <a:t>Click to edit the outline text format</a:t>
            </a:r>
          </a:p>
          <a:p>
            <a:pPr marL="648000" lvl="1" indent="-243000">
              <a:buClr>
                <a:srgbClr val="FFFFFF"/>
              </a:buClr>
              <a:buSzPct val="75000"/>
              <a:buFont typeface="Symbol" charset="2"/>
              <a:buChar char=""/>
            </a:pPr>
            <a:r>
              <a:rPr lang="en-US" sz="2100" b="0" strike="noStrike" spc="-1">
                <a:solidFill>
                  <a:srgbClr val="FFFFFF"/>
                </a:solidFill>
                <a:uFill>
                  <a:solidFill>
                    <a:srgbClr val="FFFFFF"/>
                  </a:solidFill>
                </a:uFill>
                <a:latin typeface="Arial"/>
              </a:rPr>
              <a:t>Second Outline Level</a:t>
            </a:r>
          </a:p>
          <a:p>
            <a:pPr marL="972000" lvl="2" indent="-216000">
              <a:buClr>
                <a:srgbClr val="FFFFFF"/>
              </a:buClr>
              <a:buSzPct val="45000"/>
              <a:buFont typeface="Wingdings" charset="2"/>
              <a:buChar char=""/>
            </a:pPr>
            <a:r>
              <a:rPr lang="en-US" sz="1800" b="0" strike="noStrike" spc="-1">
                <a:solidFill>
                  <a:srgbClr val="FFFFFF"/>
                </a:solidFill>
                <a:uFill>
                  <a:solidFill>
                    <a:srgbClr val="FFFFFF"/>
                  </a:solidFill>
                </a:uFill>
                <a:latin typeface="Arial"/>
              </a:rPr>
              <a:t>Third Outline Level</a:t>
            </a:r>
          </a:p>
          <a:p>
            <a:pPr marL="1296000" lvl="3" indent="-162000">
              <a:buClr>
                <a:srgbClr val="FFFFFF"/>
              </a:buClr>
              <a:buSzPct val="75000"/>
              <a:buFont typeface="Symbol" charset="2"/>
              <a:buChar char=""/>
            </a:pPr>
            <a:r>
              <a:rPr lang="en-US" sz="1500" b="0" strike="noStrike" spc="-1">
                <a:solidFill>
                  <a:srgbClr val="FFFFFF"/>
                </a:solidFill>
                <a:uFill>
                  <a:solidFill>
                    <a:srgbClr val="FFFFFF"/>
                  </a:solidFill>
                </a:uFill>
                <a:latin typeface="Arial"/>
              </a:rPr>
              <a:t>Fourth Outline Level</a:t>
            </a:r>
          </a:p>
          <a:p>
            <a:pPr marL="1620000" lvl="4" indent="-162000">
              <a:buClr>
                <a:srgbClr val="FFFFFF"/>
              </a:buClr>
              <a:buSzPct val="45000"/>
              <a:buFont typeface="Wingdings" charset="2"/>
              <a:buChar char=""/>
            </a:pPr>
            <a:r>
              <a:rPr lang="en-US" sz="1500" b="0" strike="noStrike" spc="-1">
                <a:solidFill>
                  <a:srgbClr val="FFFFFF"/>
                </a:solidFill>
                <a:uFill>
                  <a:solidFill>
                    <a:srgbClr val="FFFFFF"/>
                  </a:solidFill>
                </a:uFill>
                <a:latin typeface="Arial"/>
              </a:rPr>
              <a:t>Fifth Outline Level</a:t>
            </a:r>
          </a:p>
          <a:p>
            <a:pPr marL="1944000" lvl="5" indent="-162000">
              <a:buClr>
                <a:srgbClr val="FFFFFF"/>
              </a:buClr>
              <a:buSzPct val="45000"/>
              <a:buFont typeface="Wingdings" charset="2"/>
              <a:buChar char=""/>
            </a:pPr>
            <a:r>
              <a:rPr lang="en-US" sz="1500" b="0" strike="noStrike" spc="-1">
                <a:solidFill>
                  <a:srgbClr val="FFFFFF"/>
                </a:solidFill>
                <a:uFill>
                  <a:solidFill>
                    <a:srgbClr val="FFFFFF"/>
                  </a:solidFill>
                </a:uFill>
                <a:latin typeface="Arial"/>
              </a:rPr>
              <a:t>Sixth Outline Level</a:t>
            </a:r>
          </a:p>
          <a:p>
            <a:pPr marL="2268000" lvl="6" indent="-162000">
              <a:buClr>
                <a:srgbClr val="FFFFFF"/>
              </a:buClr>
              <a:buSzPct val="45000"/>
              <a:buFont typeface="Wingdings" charset="2"/>
              <a:buChar char=""/>
            </a:pPr>
            <a:r>
              <a:rPr lang="en-US" sz="1500" b="0" strike="noStrike" spc="-1">
                <a:solidFill>
                  <a:srgbClr val="FFFFFF"/>
                </a:solidFill>
                <a:uFill>
                  <a:solidFill>
                    <a:srgbClr val="FFFFFF"/>
                  </a:solidFill>
                </a:uFill>
                <a:latin typeface="Arial"/>
              </a:rPr>
              <a:t>Seventh Outline Level</a:t>
            </a:r>
          </a:p>
        </p:txBody>
      </p:sp>
    </p:spTree>
    <p:extLst>
      <p:ext uri="{BB962C8B-B14F-4D97-AF65-F5344CB8AC3E}">
        <p14:creationId xmlns:p14="http://schemas.microsoft.com/office/powerpoint/2010/main" val="4070393675"/>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324000" indent="-243000" algn="l" defTabSz="685800" rtl="0" eaLnBrk="1" latinLnBrk="0" hangingPunct="1">
        <a:lnSpc>
          <a:spcPct val="90000"/>
        </a:lnSpc>
        <a:spcBef>
          <a:spcPts val="750"/>
        </a:spcBef>
        <a:buClr>
          <a:srgbClr val="FFFFFF"/>
        </a:buClr>
        <a:buSzPct val="45000"/>
        <a:buFont typeface="Wingdings"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457200" y="205200"/>
            <a:ext cx="8229240" cy="858600"/>
          </a:xfrm>
          <a:prstGeom prst="rect">
            <a:avLst/>
          </a:prstGeom>
        </p:spPr>
        <p:txBody>
          <a:bodyPr lIns="0" tIns="0" rIns="0" bIns="0" anchor="ctr"/>
          <a:lstStyle/>
          <a:p>
            <a:pPr algn="ctr"/>
            <a:r>
              <a:rPr lang="en-US" sz="3300" b="0" strike="noStrike" spc="-1">
                <a:solidFill>
                  <a:srgbClr val="FFFFFF"/>
                </a:solidFill>
                <a:uFill>
                  <a:solidFill>
                    <a:srgbClr val="FFFFFF"/>
                  </a:solidFill>
                </a:uFill>
                <a:latin typeface="Arial"/>
              </a:rPr>
              <a:t>Click to edit the title text format</a:t>
            </a:r>
          </a:p>
        </p:txBody>
      </p:sp>
      <p:sp>
        <p:nvSpPr>
          <p:cNvPr id="37" name="PlaceHolder 2"/>
          <p:cNvSpPr>
            <a:spLocks noGrp="1"/>
          </p:cNvSpPr>
          <p:nvPr>
            <p:ph type="body"/>
          </p:nvPr>
        </p:nvSpPr>
        <p:spPr>
          <a:xfrm>
            <a:off x="457200" y="1203390"/>
            <a:ext cx="8229240" cy="2982960"/>
          </a:xfrm>
          <a:prstGeom prst="rect">
            <a:avLst/>
          </a:prstGeom>
        </p:spPr>
        <p:txBody>
          <a:bodyPr lIns="0" tIns="0" rIns="0" bIns="0"/>
          <a:lstStyle/>
          <a:p>
            <a:pPr marL="432000" indent="-324000">
              <a:buClr>
                <a:srgbClr val="FFFFFF"/>
              </a:buClr>
              <a:buSzPct val="45000"/>
              <a:buFont typeface="Wingdings" charset="2"/>
              <a:buChar char=""/>
            </a:pPr>
            <a:r>
              <a:rPr lang="en-US" sz="2400" b="0" strike="noStrike" spc="-1">
                <a:solidFill>
                  <a:srgbClr val="FFFFFF"/>
                </a:solidFill>
                <a:uFill>
                  <a:solidFill>
                    <a:srgbClr val="FFFFFF"/>
                  </a:solidFill>
                </a:uFill>
                <a:latin typeface="Arial"/>
              </a:rPr>
              <a:t>Click to edit the outline text format</a:t>
            </a:r>
          </a:p>
          <a:p>
            <a:pPr marL="648000" lvl="1" indent="-243000">
              <a:buClr>
                <a:srgbClr val="FFFFFF"/>
              </a:buClr>
              <a:buSzPct val="75000"/>
              <a:buFont typeface="Symbol" charset="2"/>
              <a:buChar char=""/>
            </a:pPr>
            <a:r>
              <a:rPr lang="en-US" sz="2100" b="0" strike="noStrike" spc="-1">
                <a:solidFill>
                  <a:srgbClr val="FFFFFF"/>
                </a:solidFill>
                <a:uFill>
                  <a:solidFill>
                    <a:srgbClr val="FFFFFF"/>
                  </a:solidFill>
                </a:uFill>
                <a:latin typeface="Arial"/>
              </a:rPr>
              <a:t>Second Outline Level</a:t>
            </a:r>
          </a:p>
          <a:p>
            <a:pPr marL="972000" lvl="2" indent="-216000">
              <a:buClr>
                <a:srgbClr val="FFFFFF"/>
              </a:buClr>
              <a:buSzPct val="45000"/>
              <a:buFont typeface="Wingdings" charset="2"/>
              <a:buChar char=""/>
            </a:pPr>
            <a:r>
              <a:rPr lang="en-US" sz="1800" b="0" strike="noStrike" spc="-1">
                <a:solidFill>
                  <a:srgbClr val="FFFFFF"/>
                </a:solidFill>
                <a:uFill>
                  <a:solidFill>
                    <a:srgbClr val="FFFFFF"/>
                  </a:solidFill>
                </a:uFill>
                <a:latin typeface="Arial"/>
              </a:rPr>
              <a:t>Third Outline Level</a:t>
            </a:r>
          </a:p>
          <a:p>
            <a:pPr marL="1296000" lvl="3" indent="-162000">
              <a:buClr>
                <a:srgbClr val="FFFFFF"/>
              </a:buClr>
              <a:buSzPct val="75000"/>
              <a:buFont typeface="Symbol" charset="2"/>
              <a:buChar char=""/>
            </a:pPr>
            <a:r>
              <a:rPr lang="en-US" sz="1500" b="0" strike="noStrike" spc="-1">
                <a:solidFill>
                  <a:srgbClr val="FFFFFF"/>
                </a:solidFill>
                <a:uFill>
                  <a:solidFill>
                    <a:srgbClr val="FFFFFF"/>
                  </a:solidFill>
                </a:uFill>
                <a:latin typeface="Arial"/>
              </a:rPr>
              <a:t>Fourth Outline Level</a:t>
            </a:r>
          </a:p>
          <a:p>
            <a:pPr marL="1620000" lvl="4" indent="-162000">
              <a:buClr>
                <a:srgbClr val="FFFFFF"/>
              </a:buClr>
              <a:buSzPct val="45000"/>
              <a:buFont typeface="Wingdings" charset="2"/>
              <a:buChar char=""/>
            </a:pPr>
            <a:r>
              <a:rPr lang="en-US" sz="1500" b="0" strike="noStrike" spc="-1">
                <a:solidFill>
                  <a:srgbClr val="FFFFFF"/>
                </a:solidFill>
                <a:uFill>
                  <a:solidFill>
                    <a:srgbClr val="FFFFFF"/>
                  </a:solidFill>
                </a:uFill>
                <a:latin typeface="Arial"/>
              </a:rPr>
              <a:t>Fifth Outline Level</a:t>
            </a:r>
          </a:p>
          <a:p>
            <a:pPr marL="1944000" lvl="5" indent="-162000">
              <a:buClr>
                <a:srgbClr val="FFFFFF"/>
              </a:buClr>
              <a:buSzPct val="45000"/>
              <a:buFont typeface="Wingdings" charset="2"/>
              <a:buChar char=""/>
            </a:pPr>
            <a:r>
              <a:rPr lang="en-US" sz="1500" b="0" strike="noStrike" spc="-1">
                <a:solidFill>
                  <a:srgbClr val="FFFFFF"/>
                </a:solidFill>
                <a:uFill>
                  <a:solidFill>
                    <a:srgbClr val="FFFFFF"/>
                  </a:solidFill>
                </a:uFill>
                <a:latin typeface="Arial"/>
              </a:rPr>
              <a:t>Sixth Outline Level</a:t>
            </a:r>
          </a:p>
          <a:p>
            <a:pPr marL="2268000" lvl="6" indent="-162000">
              <a:buClr>
                <a:srgbClr val="FFFFFF"/>
              </a:buClr>
              <a:buSzPct val="45000"/>
              <a:buFont typeface="Wingdings" charset="2"/>
              <a:buChar char=""/>
            </a:pPr>
            <a:r>
              <a:rPr lang="en-US" sz="1500" b="0" strike="noStrike" spc="-1">
                <a:solidFill>
                  <a:srgbClr val="FFFFFF"/>
                </a:solidFill>
                <a:uFill>
                  <a:solidFill>
                    <a:srgbClr val="FFFFFF"/>
                  </a:solidFill>
                </a:uFill>
                <a:latin typeface="Arial"/>
              </a:rPr>
              <a:t>Seventh Outline Level</a:t>
            </a:r>
          </a:p>
        </p:txBody>
      </p:sp>
    </p:spTree>
    <p:extLst>
      <p:ext uri="{BB962C8B-B14F-4D97-AF65-F5344CB8AC3E}">
        <p14:creationId xmlns:p14="http://schemas.microsoft.com/office/powerpoint/2010/main" val="212331578"/>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324000" indent="-243000" algn="l" defTabSz="685800" rtl="0" eaLnBrk="1" latinLnBrk="0" hangingPunct="1">
        <a:lnSpc>
          <a:spcPct val="90000"/>
        </a:lnSpc>
        <a:spcBef>
          <a:spcPts val="750"/>
        </a:spcBef>
        <a:buClr>
          <a:srgbClr val="FFFFFF"/>
        </a:buClr>
        <a:buSzPct val="45000"/>
        <a:buFont typeface="Wingdings"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457200" y="205200"/>
            <a:ext cx="8229240" cy="858600"/>
          </a:xfrm>
          <a:prstGeom prst="rect">
            <a:avLst/>
          </a:prstGeom>
        </p:spPr>
        <p:txBody>
          <a:bodyPr lIns="0" tIns="0" rIns="0" bIns="0" anchor="ctr"/>
          <a:lstStyle/>
          <a:p>
            <a:pPr algn="ctr"/>
            <a:r>
              <a:rPr lang="en-US" sz="3300" b="0" strike="noStrike" spc="-1">
                <a:solidFill>
                  <a:srgbClr val="FFFFFF"/>
                </a:solidFill>
                <a:uFill>
                  <a:solidFill>
                    <a:srgbClr val="FFFFFF"/>
                  </a:solidFill>
                </a:uFill>
                <a:latin typeface="Arial"/>
              </a:rPr>
              <a:t>Click to edit the title text format</a:t>
            </a:r>
          </a:p>
        </p:txBody>
      </p:sp>
      <p:sp>
        <p:nvSpPr>
          <p:cNvPr id="37" name="PlaceHolder 2"/>
          <p:cNvSpPr>
            <a:spLocks noGrp="1"/>
          </p:cNvSpPr>
          <p:nvPr>
            <p:ph type="body"/>
          </p:nvPr>
        </p:nvSpPr>
        <p:spPr>
          <a:xfrm>
            <a:off x="457200" y="1203390"/>
            <a:ext cx="8229240" cy="2982960"/>
          </a:xfrm>
          <a:prstGeom prst="rect">
            <a:avLst/>
          </a:prstGeom>
        </p:spPr>
        <p:txBody>
          <a:bodyPr lIns="0" tIns="0" rIns="0" bIns="0"/>
          <a:lstStyle/>
          <a:p>
            <a:pPr marL="432000" indent="-324000">
              <a:buClr>
                <a:srgbClr val="FFFFFF"/>
              </a:buClr>
              <a:buSzPct val="45000"/>
              <a:buFont typeface="Wingdings" charset="2"/>
              <a:buChar char=""/>
            </a:pPr>
            <a:r>
              <a:rPr lang="en-US" sz="2400" b="0" strike="noStrike" spc="-1">
                <a:solidFill>
                  <a:srgbClr val="FFFFFF"/>
                </a:solidFill>
                <a:uFill>
                  <a:solidFill>
                    <a:srgbClr val="FFFFFF"/>
                  </a:solidFill>
                </a:uFill>
                <a:latin typeface="Arial"/>
              </a:rPr>
              <a:t>Click to edit the outline text format</a:t>
            </a:r>
          </a:p>
          <a:p>
            <a:pPr marL="648000" lvl="1" indent="-243000">
              <a:buClr>
                <a:srgbClr val="FFFFFF"/>
              </a:buClr>
              <a:buSzPct val="75000"/>
              <a:buFont typeface="Symbol" charset="2"/>
              <a:buChar char=""/>
            </a:pPr>
            <a:r>
              <a:rPr lang="en-US" sz="2100" b="0" strike="noStrike" spc="-1">
                <a:solidFill>
                  <a:srgbClr val="FFFFFF"/>
                </a:solidFill>
                <a:uFill>
                  <a:solidFill>
                    <a:srgbClr val="FFFFFF"/>
                  </a:solidFill>
                </a:uFill>
                <a:latin typeface="Arial"/>
              </a:rPr>
              <a:t>Second Outline Level</a:t>
            </a:r>
          </a:p>
          <a:p>
            <a:pPr marL="972000" lvl="2" indent="-216000">
              <a:buClr>
                <a:srgbClr val="FFFFFF"/>
              </a:buClr>
              <a:buSzPct val="45000"/>
              <a:buFont typeface="Wingdings" charset="2"/>
              <a:buChar char=""/>
            </a:pPr>
            <a:r>
              <a:rPr lang="en-US" sz="1800" b="0" strike="noStrike" spc="-1">
                <a:solidFill>
                  <a:srgbClr val="FFFFFF"/>
                </a:solidFill>
                <a:uFill>
                  <a:solidFill>
                    <a:srgbClr val="FFFFFF"/>
                  </a:solidFill>
                </a:uFill>
                <a:latin typeface="Arial"/>
              </a:rPr>
              <a:t>Third Outline Level</a:t>
            </a:r>
          </a:p>
          <a:p>
            <a:pPr marL="1296000" lvl="3" indent="-162000">
              <a:buClr>
                <a:srgbClr val="FFFFFF"/>
              </a:buClr>
              <a:buSzPct val="75000"/>
              <a:buFont typeface="Symbol" charset="2"/>
              <a:buChar char=""/>
            </a:pPr>
            <a:r>
              <a:rPr lang="en-US" sz="1500" b="0" strike="noStrike" spc="-1">
                <a:solidFill>
                  <a:srgbClr val="FFFFFF"/>
                </a:solidFill>
                <a:uFill>
                  <a:solidFill>
                    <a:srgbClr val="FFFFFF"/>
                  </a:solidFill>
                </a:uFill>
                <a:latin typeface="Arial"/>
              </a:rPr>
              <a:t>Fourth Outline Level</a:t>
            </a:r>
          </a:p>
          <a:p>
            <a:pPr marL="1620000" lvl="4" indent="-162000">
              <a:buClr>
                <a:srgbClr val="FFFFFF"/>
              </a:buClr>
              <a:buSzPct val="45000"/>
              <a:buFont typeface="Wingdings" charset="2"/>
              <a:buChar char=""/>
            </a:pPr>
            <a:r>
              <a:rPr lang="en-US" sz="1500" b="0" strike="noStrike" spc="-1">
                <a:solidFill>
                  <a:srgbClr val="FFFFFF"/>
                </a:solidFill>
                <a:uFill>
                  <a:solidFill>
                    <a:srgbClr val="FFFFFF"/>
                  </a:solidFill>
                </a:uFill>
                <a:latin typeface="Arial"/>
              </a:rPr>
              <a:t>Fifth Outline Level</a:t>
            </a:r>
          </a:p>
          <a:p>
            <a:pPr marL="1944000" lvl="5" indent="-162000">
              <a:buClr>
                <a:srgbClr val="FFFFFF"/>
              </a:buClr>
              <a:buSzPct val="45000"/>
              <a:buFont typeface="Wingdings" charset="2"/>
              <a:buChar char=""/>
            </a:pPr>
            <a:r>
              <a:rPr lang="en-US" sz="1500" b="0" strike="noStrike" spc="-1">
                <a:solidFill>
                  <a:srgbClr val="FFFFFF"/>
                </a:solidFill>
                <a:uFill>
                  <a:solidFill>
                    <a:srgbClr val="FFFFFF"/>
                  </a:solidFill>
                </a:uFill>
                <a:latin typeface="Arial"/>
              </a:rPr>
              <a:t>Sixth Outline Level</a:t>
            </a:r>
          </a:p>
          <a:p>
            <a:pPr marL="2268000" lvl="6" indent="-162000">
              <a:buClr>
                <a:srgbClr val="FFFFFF"/>
              </a:buClr>
              <a:buSzPct val="45000"/>
              <a:buFont typeface="Wingdings" charset="2"/>
              <a:buChar char=""/>
            </a:pPr>
            <a:r>
              <a:rPr lang="en-US" sz="1500" b="0" strike="noStrike" spc="-1">
                <a:solidFill>
                  <a:srgbClr val="FFFFFF"/>
                </a:solidFill>
                <a:uFill>
                  <a:solidFill>
                    <a:srgbClr val="FFFFFF"/>
                  </a:solidFill>
                </a:uFill>
                <a:latin typeface="Arial"/>
              </a:rPr>
              <a:t>Seventh Outline Level</a:t>
            </a:r>
          </a:p>
        </p:txBody>
      </p:sp>
    </p:spTree>
    <p:extLst>
      <p:ext uri="{BB962C8B-B14F-4D97-AF65-F5344CB8AC3E}">
        <p14:creationId xmlns:p14="http://schemas.microsoft.com/office/powerpoint/2010/main" val="3338805823"/>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324000" indent="-243000" algn="l" defTabSz="685800" rtl="0" eaLnBrk="1" latinLnBrk="0" hangingPunct="1">
        <a:lnSpc>
          <a:spcPct val="90000"/>
        </a:lnSpc>
        <a:spcBef>
          <a:spcPts val="750"/>
        </a:spcBef>
        <a:buClr>
          <a:srgbClr val="FFFFFF"/>
        </a:buClr>
        <a:buSzPct val="45000"/>
        <a:buFont typeface="Wingdings"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5.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27.png"/><Relationship Id="rId3" Type="http://schemas.openxmlformats.org/officeDocument/2006/relationships/image" Target="../media/image18.png"/><Relationship Id="rId7" Type="http://schemas.openxmlformats.org/officeDocument/2006/relationships/image" Target="../media/image4.png"/><Relationship Id="rId12"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1.png"/><Relationship Id="rId11" Type="http://schemas.openxmlformats.org/officeDocument/2006/relationships/image" Target="../media/image11.jpeg"/><Relationship Id="rId5" Type="http://schemas.openxmlformats.org/officeDocument/2006/relationships/image" Target="../media/image30.png"/><Relationship Id="rId10" Type="http://schemas.openxmlformats.org/officeDocument/2006/relationships/image" Target="../media/image10.png"/><Relationship Id="rId4" Type="http://schemas.openxmlformats.org/officeDocument/2006/relationships/image" Target="../media/image29.png"/><Relationship Id="rId9"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2.jpeg"/><Relationship Id="rId7"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9.png"/><Relationship Id="rId5" Type="http://schemas.openxmlformats.org/officeDocument/2006/relationships/image" Target="../media/image6.png"/><Relationship Id="rId10" Type="http://schemas.openxmlformats.org/officeDocument/2006/relationships/image" Target="../media/image8.jpeg"/><Relationship Id="rId4" Type="http://schemas.openxmlformats.org/officeDocument/2006/relationships/image" Target="../media/image5.png"/><Relationship Id="rId9"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33.png"/><Relationship Id="rId4" Type="http://schemas.openxmlformats.org/officeDocument/2006/relationships/image" Target="../media/image4.png"/><Relationship Id="rId9"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34.pn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9.png"/><Relationship Id="rId5" Type="http://schemas.openxmlformats.org/officeDocument/2006/relationships/image" Target="../media/image6.png"/><Relationship Id="rId10" Type="http://schemas.openxmlformats.org/officeDocument/2006/relationships/image" Target="../media/image8.jpeg"/><Relationship Id="rId4" Type="http://schemas.openxmlformats.org/officeDocument/2006/relationships/image" Target="../media/image5.png"/><Relationship Id="rId9" Type="http://schemas.openxmlformats.org/officeDocument/2006/relationships/image" Target="../media/image7.png"/></Relationships>
</file>

<file path=ppt/slides/_rels/slide1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35.png"/></Relationships>
</file>

<file path=ppt/slides/_rels/slide1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35.png"/></Relationships>
</file>

<file path=ppt/slides/_rels/slide1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35.png"/></Relationships>
</file>

<file path=ppt/slides/_rels/slide19.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28.png"/><Relationship Id="rId7"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36.png"/><Relationship Id="rId4" Type="http://schemas.openxmlformats.org/officeDocument/2006/relationships/image" Target="../media/image4.png"/><Relationship Id="rId9"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28.png"/><Relationship Id="rId7"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36.png"/><Relationship Id="rId4" Type="http://schemas.openxmlformats.org/officeDocument/2006/relationships/image" Target="../media/image4.png"/><Relationship Id="rId9" Type="http://schemas.openxmlformats.org/officeDocument/2006/relationships/image" Target="../media/image12.png"/></Relationships>
</file>

<file path=ppt/slides/_rels/slide21.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28.png"/><Relationship Id="rId7"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37.png"/><Relationship Id="rId5" Type="http://schemas.openxmlformats.org/officeDocument/2006/relationships/image" Target="../media/image5.png"/><Relationship Id="rId10" Type="http://schemas.openxmlformats.org/officeDocument/2006/relationships/image" Target="../media/image36.png"/><Relationship Id="rId4" Type="http://schemas.openxmlformats.org/officeDocument/2006/relationships/image" Target="../media/image4.png"/><Relationship Id="rId9" Type="http://schemas.openxmlformats.org/officeDocument/2006/relationships/image" Target="../media/image12.png"/></Relationships>
</file>

<file path=ppt/slides/_rels/slide2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38.png"/><Relationship Id="rId7"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2.png"/></Relationships>
</file>

<file path=ppt/slides/_rels/slide2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38.png"/></Relationships>
</file>

<file path=ppt/slides/_rels/slide2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38.png"/></Relationships>
</file>

<file path=ppt/slides/_rels/slide2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9.png"/><Relationship Id="rId5" Type="http://schemas.openxmlformats.org/officeDocument/2006/relationships/image" Target="../media/image6.png"/><Relationship Id="rId10" Type="http://schemas.openxmlformats.org/officeDocument/2006/relationships/image" Target="../media/image8.jpeg"/><Relationship Id="rId4" Type="http://schemas.openxmlformats.org/officeDocument/2006/relationships/image" Target="../media/image5.png"/><Relationship Id="rId9" Type="http://schemas.openxmlformats.org/officeDocument/2006/relationships/image" Target="../media/image7.png"/></Relationships>
</file>

<file path=ppt/slides/_rels/slide2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3.png"/><Relationship Id="rId7" Type="http://schemas.openxmlformats.org/officeDocument/2006/relationships/image" Target="../media/image4.png"/><Relationship Id="rId12"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11.jpeg"/><Relationship Id="rId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14.png"/><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39.png"/><Relationship Id="rId7"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2.png"/></Relationships>
</file>

<file path=ppt/slides/_rels/slide3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40.png"/><Relationship Id="rId7"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3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2.png"/></Relationships>
</file>

<file path=ppt/slides/_rels/slide3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notesSlide" Target="../notesSlides/notesSlide32.xml"/><Relationship Id="rId1" Type="http://schemas.openxmlformats.org/officeDocument/2006/relationships/slideLayout" Target="../slideLayouts/slideLayout49.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36.png"/></Relationships>
</file>

<file path=ppt/slides/_rels/slide3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41.png"/><Relationship Id="rId7"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6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2.png"/></Relationships>
</file>

<file path=ppt/slides/_rels/slide3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41.png"/><Relationship Id="rId7"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6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42.png"/><Relationship Id="rId4" Type="http://schemas.openxmlformats.org/officeDocument/2006/relationships/image" Target="../media/image4.png"/><Relationship Id="rId9" Type="http://schemas.openxmlformats.org/officeDocument/2006/relationships/image" Target="../media/image12.png"/></Relationships>
</file>

<file path=ppt/slides/_rels/slide36.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43.jpeg"/><Relationship Id="rId7"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6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2.png"/></Relationships>
</file>

<file path=ppt/slides/_rels/slide3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11.jpeg"/><Relationship Id="rId12"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39.png"/><Relationship Id="rId5" Type="http://schemas.openxmlformats.org/officeDocument/2006/relationships/image" Target="../media/image6.png"/><Relationship Id="rId10" Type="http://schemas.openxmlformats.org/officeDocument/2006/relationships/image" Target="../media/image41.png"/><Relationship Id="rId4" Type="http://schemas.openxmlformats.org/officeDocument/2006/relationships/image" Target="../media/image5.png"/><Relationship Id="rId9"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7.xml"/><Relationship Id="rId1" Type="http://schemas.openxmlformats.org/officeDocument/2006/relationships/slideLayout" Target="../slideLayouts/slideLayout25.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png"/><Relationship Id="rId7"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png"/><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image" Target="../media/image8.jpe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10.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5.png"/><Relationship Id="rId5" Type="http://schemas.openxmlformats.org/officeDocument/2006/relationships/image" Target="../media/image20.png"/><Relationship Id="rId15" Type="http://schemas.openxmlformats.org/officeDocument/2006/relationships/image" Target="../media/image12.png"/><Relationship Id="rId10" Type="http://schemas.openxmlformats.org/officeDocument/2006/relationships/image" Target="../media/image4.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11.jpe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5.png"/><Relationship Id="rId3" Type="http://schemas.openxmlformats.org/officeDocument/2006/relationships/image" Target="../media/image18.png"/><Relationship Id="rId7" Type="http://schemas.openxmlformats.org/officeDocument/2006/relationships/image" Target="../media/image15.png"/><Relationship Id="rId12" Type="http://schemas.openxmlformats.org/officeDocument/2006/relationships/image" Target="../media/image4.png"/><Relationship Id="rId17" Type="http://schemas.openxmlformats.org/officeDocument/2006/relationships/image" Target="../media/image12.png"/><Relationship Id="rId2" Type="http://schemas.openxmlformats.org/officeDocument/2006/relationships/notesSlide" Target="../notesSlides/notesSlide8.xml"/><Relationship Id="rId16" Type="http://schemas.openxmlformats.org/officeDocument/2006/relationships/image" Target="../media/image11.jpe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28.png"/><Relationship Id="rId5" Type="http://schemas.openxmlformats.org/officeDocument/2006/relationships/image" Target="../media/image25.png"/><Relationship Id="rId15" Type="http://schemas.openxmlformats.org/officeDocument/2006/relationships/image" Target="../media/image10.png"/><Relationship Id="rId10" Type="http://schemas.openxmlformats.org/officeDocument/2006/relationships/image" Target="../media/image27.png"/><Relationship Id="rId4" Type="http://schemas.openxmlformats.org/officeDocument/2006/relationships/image" Target="../media/image13.png"/><Relationship Id="rId9" Type="http://schemas.openxmlformats.org/officeDocument/2006/relationships/image" Target="../media/image26.png"/><Relationship Id="rId1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tile/>
        </a:blipFill>
        <a:effectLst/>
      </p:bgPr>
    </p:bg>
    <p:spTree>
      <p:nvGrpSpPr>
        <p:cNvPr id="1" name=""/>
        <p:cNvGrpSpPr/>
        <p:nvPr/>
      </p:nvGrpSpPr>
      <p:grpSpPr>
        <a:xfrm>
          <a:off x="0" y="0"/>
          <a:ext cx="0" cy="0"/>
          <a:chOff x="0" y="0"/>
          <a:chExt cx="0" cy="0"/>
        </a:xfrm>
      </p:grpSpPr>
      <p:sp>
        <p:nvSpPr>
          <p:cNvPr id="563" name="CustomShape 1"/>
          <p:cNvSpPr/>
          <p:nvPr/>
        </p:nvSpPr>
        <p:spPr>
          <a:xfrm>
            <a:off x="457200" y="147407"/>
            <a:ext cx="8228520" cy="675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smtClean="0">
                <a:solidFill>
                  <a:srgbClr val="FFFFFF"/>
                </a:solidFill>
                <a:uFill>
                  <a:solidFill>
                    <a:srgbClr val="FFFFFF"/>
                  </a:solidFill>
                </a:uFill>
                <a:latin typeface="Californian FB" panose="0207040306080B030204" pitchFamily="18" charset="0"/>
                <a:ea typeface="DejaVu Sans"/>
              </a:rPr>
              <a:t>Scott Potter</a:t>
            </a:r>
            <a:endParaRPr lang="en-US" sz="1800" b="0" strike="noStrike" spc="-1" dirty="0">
              <a:solidFill>
                <a:srgbClr val="FFFFFF"/>
              </a:solidFill>
              <a:uFill>
                <a:solidFill>
                  <a:srgbClr val="FFFFFF"/>
                </a:solidFill>
              </a:uFill>
              <a:latin typeface="Californian FB" panose="0207040306080B030204" pitchFamily="18" charset="0"/>
            </a:endParaRPr>
          </a:p>
        </p:txBody>
      </p:sp>
      <p:pic>
        <p:nvPicPr>
          <p:cNvPr id="564" name="Content Placeholder 10"/>
          <p:cNvPicPr/>
          <p:nvPr/>
        </p:nvPicPr>
        <p:blipFill>
          <a:blip r:embed="rId4"/>
          <a:srcRect l="33969" t="38733" r="35809" b="45836"/>
          <a:stretch/>
        </p:blipFill>
        <p:spPr>
          <a:xfrm>
            <a:off x="3865583" y="2305457"/>
            <a:ext cx="1406807" cy="435481"/>
          </a:xfrm>
          <a:prstGeom prst="rect">
            <a:avLst/>
          </a:prstGeom>
          <a:ln>
            <a:noFill/>
          </a:ln>
        </p:spPr>
      </p:pic>
      <p:sp>
        <p:nvSpPr>
          <p:cNvPr id="565" name="CustomShape 2"/>
          <p:cNvSpPr/>
          <p:nvPr/>
        </p:nvSpPr>
        <p:spPr>
          <a:xfrm>
            <a:off x="334800" y="528670"/>
            <a:ext cx="7836434" cy="166005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endParaRPr lang="en-US" sz="1800" b="0" strike="noStrike" spc="-1" dirty="0">
              <a:solidFill>
                <a:srgbClr val="FFFFFF"/>
              </a:solidFill>
              <a:uFill>
                <a:solidFill>
                  <a:srgbClr val="FFFFFF"/>
                </a:solidFill>
              </a:uFill>
              <a:latin typeface="Californian FB" panose="0207040306080B030204" pitchFamily="18" charset="0"/>
            </a:endParaRPr>
          </a:p>
          <a:p>
            <a:pPr algn="ctr">
              <a:lnSpc>
                <a:spcPct val="100000"/>
              </a:lnSpc>
            </a:pPr>
            <a:endParaRPr lang="en-US" sz="1800" b="0" strike="noStrike" spc="-1" dirty="0">
              <a:solidFill>
                <a:srgbClr val="FFFFFF"/>
              </a:solidFill>
              <a:uFill>
                <a:solidFill>
                  <a:srgbClr val="FFFFFF"/>
                </a:solidFill>
              </a:uFill>
              <a:latin typeface="Californian FB" panose="0207040306080B030204" pitchFamily="18" charset="0"/>
            </a:endParaRPr>
          </a:p>
          <a:p>
            <a:pPr algn="ctr">
              <a:lnSpc>
                <a:spcPct val="100000"/>
              </a:lnSpc>
            </a:pPr>
            <a:endParaRPr lang="en-US" sz="1800" b="0" strike="noStrike" spc="-1" dirty="0">
              <a:solidFill>
                <a:srgbClr val="FFFFFF"/>
              </a:solidFill>
              <a:uFill>
                <a:solidFill>
                  <a:srgbClr val="FFFFFF"/>
                </a:solidFill>
              </a:uFill>
              <a:latin typeface="Californian FB" panose="0207040306080B030204" pitchFamily="18" charset="0"/>
            </a:endParaRPr>
          </a:p>
          <a:p>
            <a:pPr algn="ctr">
              <a:lnSpc>
                <a:spcPct val="100000"/>
              </a:lnSpc>
            </a:pPr>
            <a:r>
              <a:rPr lang="en-US" sz="1200" b="0" strike="noStrike" spc="-1" dirty="0" smtClean="0">
                <a:solidFill>
                  <a:srgbClr val="FFFFFF"/>
                </a:solidFill>
                <a:uFill>
                  <a:solidFill>
                    <a:srgbClr val="FFFFFF"/>
                  </a:solidFill>
                </a:uFill>
                <a:latin typeface="Californian FB" panose="0207040306080B030204" pitchFamily="18" charset="0"/>
                <a:ea typeface="DejaVu Sans"/>
              </a:rPr>
              <a:t>(former) </a:t>
            </a:r>
            <a:r>
              <a:rPr lang="en-US" sz="3200" b="0" strike="noStrike" spc="-1" dirty="0" smtClean="0">
                <a:solidFill>
                  <a:srgbClr val="FFFFFF"/>
                </a:solidFill>
                <a:uFill>
                  <a:solidFill>
                    <a:srgbClr val="FFFFFF"/>
                  </a:solidFill>
                </a:uFill>
                <a:latin typeface="Californian FB" panose="0207040306080B030204" pitchFamily="18" charset="0"/>
                <a:ea typeface="DejaVu Sans"/>
              </a:rPr>
              <a:t>Head of Digital Engineering</a:t>
            </a:r>
            <a:endParaRPr lang="en-US" sz="1800" b="0" strike="noStrike" spc="-1" dirty="0">
              <a:solidFill>
                <a:srgbClr val="FFFFFF"/>
              </a:solidFill>
              <a:uFill>
                <a:solidFill>
                  <a:srgbClr val="FFFFFF"/>
                </a:solidFill>
              </a:uFill>
              <a:latin typeface="Californian FB" panose="0207040306080B030204" pitchFamily="18" charset="0"/>
            </a:endParaRPr>
          </a:p>
        </p:txBody>
      </p:sp>
      <p:sp>
        <p:nvSpPr>
          <p:cNvPr id="6" name="CustomShape 2"/>
          <p:cNvSpPr/>
          <p:nvPr/>
        </p:nvSpPr>
        <p:spPr>
          <a:xfrm>
            <a:off x="0" y="2416747"/>
            <a:ext cx="9144000" cy="166005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endParaRPr lang="en-US" sz="1800" b="0" strike="noStrike" spc="-1" dirty="0">
              <a:solidFill>
                <a:srgbClr val="FFFFFF"/>
              </a:solidFill>
              <a:uFill>
                <a:solidFill>
                  <a:srgbClr val="FFFFFF"/>
                </a:solidFill>
              </a:uFill>
              <a:latin typeface="Californian FB" panose="0207040306080B030204" pitchFamily="18" charset="0"/>
            </a:endParaRPr>
          </a:p>
          <a:p>
            <a:pPr algn="ctr">
              <a:lnSpc>
                <a:spcPct val="100000"/>
              </a:lnSpc>
            </a:pPr>
            <a:endParaRPr lang="en-US" sz="1800" b="0" strike="noStrike" spc="-1" dirty="0">
              <a:solidFill>
                <a:srgbClr val="FFFFFF"/>
              </a:solidFill>
              <a:uFill>
                <a:solidFill>
                  <a:srgbClr val="FFFFFF"/>
                </a:solidFill>
              </a:uFill>
              <a:latin typeface="Californian FB" panose="0207040306080B030204" pitchFamily="18" charset="0"/>
            </a:endParaRPr>
          </a:p>
          <a:p>
            <a:pPr algn="ctr">
              <a:lnSpc>
                <a:spcPct val="100000"/>
              </a:lnSpc>
            </a:pPr>
            <a:endParaRPr lang="en-US" sz="1800" b="0" strike="noStrike" spc="-1" dirty="0">
              <a:solidFill>
                <a:srgbClr val="FFFFFF"/>
              </a:solidFill>
              <a:uFill>
                <a:solidFill>
                  <a:srgbClr val="FFFFFF"/>
                </a:solidFill>
              </a:uFill>
              <a:latin typeface="Californian FB" panose="0207040306080B030204" pitchFamily="18" charset="0"/>
            </a:endParaRPr>
          </a:p>
          <a:p>
            <a:pPr algn="ctr">
              <a:lnSpc>
                <a:spcPct val="100000"/>
              </a:lnSpc>
            </a:pPr>
            <a:r>
              <a:rPr lang="en-US" sz="3200" b="0" strike="noStrike" spc="-1" dirty="0" smtClean="0">
                <a:solidFill>
                  <a:srgbClr val="FFFFFF"/>
                </a:solidFill>
                <a:uFill>
                  <a:solidFill>
                    <a:srgbClr val="FFFFFF"/>
                  </a:solidFill>
                </a:uFill>
                <a:latin typeface="Californian FB" panose="0207040306080B030204" pitchFamily="18" charset="0"/>
                <a:ea typeface="DejaVu Sans"/>
              </a:rPr>
              <a:t>To Autonomy &amp; Beyond</a:t>
            </a:r>
          </a:p>
          <a:p>
            <a:pPr algn="ctr">
              <a:lnSpc>
                <a:spcPct val="100000"/>
              </a:lnSpc>
            </a:pPr>
            <a:endParaRPr lang="en-US" sz="2000" b="0" strike="noStrike" spc="-1" dirty="0" smtClean="0">
              <a:solidFill>
                <a:srgbClr val="FFFFFF"/>
              </a:solidFill>
              <a:uFill>
                <a:solidFill>
                  <a:srgbClr val="FFFFFF"/>
                </a:solidFill>
              </a:uFill>
              <a:latin typeface="Californian FB" panose="0207040306080B030204" pitchFamily="18" charset="0"/>
              <a:ea typeface="DejaVu Sans"/>
            </a:endParaRPr>
          </a:p>
          <a:p>
            <a:pPr algn="ctr">
              <a:lnSpc>
                <a:spcPct val="100000"/>
              </a:lnSpc>
            </a:pPr>
            <a:r>
              <a:rPr lang="en-GB" spc="-1" dirty="0">
                <a:solidFill>
                  <a:srgbClr val="FFFFFF"/>
                </a:solidFill>
                <a:uFill>
                  <a:solidFill>
                    <a:srgbClr val="FFFFFF"/>
                  </a:solidFill>
                </a:uFill>
                <a:latin typeface="Californian FB" panose="0207040306080B030204" pitchFamily="18" charset="0"/>
              </a:rPr>
              <a:t> Considerations for Leaders and Senior Management as their Teams Grow </a:t>
            </a:r>
            <a:r>
              <a:rPr lang="en-GB" spc="-1" dirty="0" smtClean="0">
                <a:solidFill>
                  <a:srgbClr val="FFFFFF"/>
                </a:solidFill>
                <a:uFill>
                  <a:solidFill>
                    <a:srgbClr val="FFFFFF"/>
                  </a:solidFill>
                </a:uFill>
                <a:latin typeface="Californian FB" panose="0207040306080B030204" pitchFamily="18" charset="0"/>
              </a:rPr>
              <a:t>their</a:t>
            </a:r>
          </a:p>
          <a:p>
            <a:pPr algn="ctr">
              <a:lnSpc>
                <a:spcPct val="100000"/>
              </a:lnSpc>
            </a:pPr>
            <a:r>
              <a:rPr lang="en-GB" spc="-1" dirty="0" smtClean="0">
                <a:solidFill>
                  <a:srgbClr val="FFFFFF"/>
                </a:solidFill>
                <a:uFill>
                  <a:solidFill>
                    <a:srgbClr val="FFFFFF"/>
                  </a:solidFill>
                </a:uFill>
                <a:latin typeface="Californian FB" panose="0207040306080B030204" pitchFamily="18" charset="0"/>
              </a:rPr>
              <a:t>Capability</a:t>
            </a:r>
            <a:r>
              <a:rPr lang="en-GB" spc="-1" dirty="0">
                <a:solidFill>
                  <a:srgbClr val="FFFFFF"/>
                </a:solidFill>
                <a:uFill>
                  <a:solidFill>
                    <a:srgbClr val="FFFFFF"/>
                  </a:solidFill>
                </a:uFill>
                <a:latin typeface="Californian FB" panose="0207040306080B030204" pitchFamily="18" charset="0"/>
              </a:rPr>
              <a:t>, Responsibility and Autonomy</a:t>
            </a:r>
            <a:endParaRPr lang="en-US" sz="1800" b="0" strike="noStrike" spc="-1" dirty="0">
              <a:solidFill>
                <a:srgbClr val="FFFFFF"/>
              </a:solidFill>
              <a:uFill>
                <a:solidFill>
                  <a:srgbClr val="FFFFFF"/>
                </a:solidFill>
              </a:uFill>
              <a:latin typeface="Californian FB" panose="0207040306080B030204" pitchFamily="18" charset="0"/>
            </a:endParaRPr>
          </a:p>
        </p:txBody>
      </p:sp>
    </p:spTree>
    <p:extLst>
      <p:ext uri="{BB962C8B-B14F-4D97-AF65-F5344CB8AC3E}">
        <p14:creationId xmlns:p14="http://schemas.microsoft.com/office/powerpoint/2010/main" val="248846521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1" name="Shape 151"/>
          <p:cNvPicPr/>
          <p:nvPr/>
        </p:nvPicPr>
        <p:blipFill>
          <a:blip r:embed="rId3"/>
          <a:stretch/>
        </p:blipFill>
        <p:spPr>
          <a:xfrm>
            <a:off x="4681080" y="-46800"/>
            <a:ext cx="5398560" cy="8113680"/>
          </a:xfrm>
          <a:prstGeom prst="rect">
            <a:avLst/>
          </a:prstGeom>
          <a:ln>
            <a:noFill/>
          </a:ln>
        </p:spPr>
      </p:pic>
      <p:sp>
        <p:nvSpPr>
          <p:cNvPr id="242" name="CustomShape 2"/>
          <p:cNvSpPr/>
          <p:nvPr/>
        </p:nvSpPr>
        <p:spPr>
          <a:xfrm>
            <a:off x="311760" y="847800"/>
            <a:ext cx="8519400" cy="20880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1800" b="0" u="sng" strike="noStrike" spc="-1" dirty="0" smtClean="0">
                <a:solidFill>
                  <a:srgbClr val="ADADAD"/>
                </a:solidFill>
                <a:uFill>
                  <a:solidFill>
                    <a:srgbClr val="FFFFFF"/>
                  </a:solidFill>
                </a:uFill>
                <a:latin typeface="Gadugi" panose="020B0502040204020203" pitchFamily="34" charset="0"/>
                <a:ea typeface="Arial"/>
              </a:rPr>
              <a:t>A </a:t>
            </a:r>
            <a:r>
              <a:rPr lang="en-US" sz="1800" b="0" u="sng" strike="noStrike" spc="-1" dirty="0">
                <a:solidFill>
                  <a:srgbClr val="ADADAD"/>
                </a:solidFill>
                <a:uFill>
                  <a:solidFill>
                    <a:srgbClr val="FFFFFF"/>
                  </a:solidFill>
                </a:uFill>
                <a:latin typeface="Gadugi" panose="020B0502040204020203" pitchFamily="34" charset="0"/>
                <a:ea typeface="Arial"/>
              </a:rPr>
              <a:t>bit about </a:t>
            </a:r>
            <a:r>
              <a:rPr lang="en-US" sz="1800" b="0" u="sng" strike="noStrike" spc="-1" dirty="0" smtClean="0">
                <a:solidFill>
                  <a:srgbClr val="ADADAD"/>
                </a:solidFill>
                <a:uFill>
                  <a:solidFill>
                    <a:srgbClr val="FFFFFF"/>
                  </a:solidFill>
                </a:uFill>
                <a:latin typeface="Gadugi" panose="020B0502040204020203" pitchFamily="34" charset="0"/>
                <a:ea typeface="Arial"/>
              </a:rPr>
              <a:t>me</a:t>
            </a:r>
            <a:endParaRPr lang="en-US" sz="1800" b="0" strike="noStrike" spc="-1" dirty="0">
              <a:solidFill>
                <a:srgbClr val="FFFFFF"/>
              </a:solidFill>
              <a:uFill>
                <a:solidFill>
                  <a:srgbClr val="FFFFFF"/>
                </a:solidFill>
              </a:uFill>
              <a:latin typeface="Gadugi" panose="020B0502040204020203" pitchFamily="34" charset="0"/>
            </a:endParaRPr>
          </a:p>
          <a:p>
            <a:pPr>
              <a:lnSpc>
                <a:spcPct val="100000"/>
              </a:lnSpc>
            </a:pPr>
            <a:endParaRPr lang="en-US" sz="1800" b="0" strike="noStrike" spc="-1" dirty="0" smtClean="0">
              <a:solidFill>
                <a:srgbClr val="434343"/>
              </a:solidFill>
              <a:uFill>
                <a:solidFill>
                  <a:srgbClr val="FFFFFF"/>
                </a:solidFill>
              </a:uFill>
              <a:latin typeface="Gadugi" panose="020B0502040204020203" pitchFamily="34" charset="0"/>
              <a:ea typeface="Arial"/>
            </a:endParaRPr>
          </a:p>
          <a:p>
            <a:pPr>
              <a:lnSpc>
                <a:spcPct val="100000"/>
              </a:lnSpc>
            </a:pPr>
            <a:r>
              <a:rPr lang="en-US" sz="1800" b="0" strike="noStrike" spc="-1" dirty="0" smtClean="0">
                <a:solidFill>
                  <a:srgbClr val="434343"/>
                </a:solidFill>
                <a:uFill>
                  <a:solidFill>
                    <a:srgbClr val="FFFFFF"/>
                  </a:solidFill>
                </a:uFill>
                <a:latin typeface="Gadugi" panose="020B0502040204020203" pitchFamily="34" charset="0"/>
                <a:ea typeface="Arial"/>
              </a:rPr>
              <a:t>I’m </a:t>
            </a:r>
            <a:r>
              <a:rPr lang="en-US" sz="1800" b="0" strike="noStrike" spc="-1" dirty="0">
                <a:solidFill>
                  <a:srgbClr val="434343"/>
                </a:solidFill>
                <a:uFill>
                  <a:solidFill>
                    <a:srgbClr val="FFFFFF"/>
                  </a:solidFill>
                </a:uFill>
                <a:latin typeface="Gadugi" panose="020B0502040204020203" pitchFamily="34" charset="0"/>
                <a:ea typeface="Arial"/>
              </a:rPr>
              <a:t>currently consulting with Equal Experts</a:t>
            </a:r>
            <a:endParaRPr lang="en-US" sz="1800" b="0" strike="noStrike" spc="-1" dirty="0">
              <a:solidFill>
                <a:srgbClr val="FFFFFF"/>
              </a:solidFill>
              <a:uFill>
                <a:solidFill>
                  <a:srgbClr val="FFFFFF"/>
                </a:solidFill>
              </a:uFill>
              <a:latin typeface="Gadugi" panose="020B0502040204020203" pitchFamily="34" charset="0"/>
            </a:endParaRPr>
          </a:p>
          <a:p>
            <a:pPr>
              <a:lnSpc>
                <a:spcPct val="100000"/>
              </a:lnSpc>
            </a:pPr>
            <a:endParaRPr lang="en-US" sz="1800" b="0" strike="noStrike" spc="-1" dirty="0" smtClean="0">
              <a:solidFill>
                <a:srgbClr val="434343"/>
              </a:solidFill>
              <a:uFill>
                <a:solidFill>
                  <a:srgbClr val="FFFFFF"/>
                </a:solidFill>
              </a:uFill>
              <a:latin typeface="Gadugi" panose="020B0502040204020203" pitchFamily="34" charset="0"/>
              <a:ea typeface="Arial"/>
            </a:endParaRPr>
          </a:p>
          <a:p>
            <a:pPr>
              <a:lnSpc>
                <a:spcPct val="100000"/>
              </a:lnSpc>
            </a:pPr>
            <a:r>
              <a:rPr lang="en-US" sz="1800" b="0" strike="noStrike" spc="-1" dirty="0" smtClean="0">
                <a:solidFill>
                  <a:srgbClr val="434343"/>
                </a:solidFill>
                <a:uFill>
                  <a:solidFill>
                    <a:srgbClr val="FFFFFF"/>
                  </a:solidFill>
                </a:uFill>
                <a:latin typeface="Gadugi" panose="020B0502040204020203" pitchFamily="34" charset="0"/>
                <a:ea typeface="Arial"/>
              </a:rPr>
              <a:t>Previously </a:t>
            </a:r>
            <a:r>
              <a:rPr lang="en-US" sz="1800" b="0" strike="noStrike" spc="-1" dirty="0">
                <a:solidFill>
                  <a:srgbClr val="434343"/>
                </a:solidFill>
                <a:uFill>
                  <a:solidFill>
                    <a:srgbClr val="FFFFFF"/>
                  </a:solidFill>
                </a:uFill>
                <a:latin typeface="Gadugi" panose="020B0502040204020203" pitchFamily="34" charset="0"/>
                <a:ea typeface="Arial"/>
              </a:rPr>
              <a:t>Head of Engineering at News UK</a:t>
            </a:r>
            <a:endParaRPr lang="en-US" sz="1800" b="0" strike="noStrike" spc="-1" dirty="0">
              <a:solidFill>
                <a:srgbClr val="FFFFFF"/>
              </a:solidFill>
              <a:uFill>
                <a:solidFill>
                  <a:srgbClr val="FFFFFF"/>
                </a:solidFill>
              </a:uFill>
              <a:latin typeface="Gadugi" panose="020B0502040204020203" pitchFamily="34" charset="0"/>
            </a:endParaRPr>
          </a:p>
          <a:p>
            <a:pPr>
              <a:lnSpc>
                <a:spcPct val="100000"/>
              </a:lnSpc>
            </a:pPr>
            <a:endParaRPr lang="en-US" sz="1800" b="0" strike="noStrike" spc="-1" dirty="0" smtClean="0">
              <a:solidFill>
                <a:srgbClr val="ADADAD"/>
              </a:solidFill>
              <a:uFill>
                <a:solidFill>
                  <a:srgbClr val="FFFFFF"/>
                </a:solidFill>
              </a:uFill>
              <a:latin typeface="Gadugi" panose="020B0502040204020203" pitchFamily="34" charset="0"/>
              <a:ea typeface="Arial"/>
            </a:endParaRPr>
          </a:p>
          <a:p>
            <a:pPr>
              <a:lnSpc>
                <a:spcPct val="100000"/>
              </a:lnSpc>
            </a:pPr>
            <a:r>
              <a:rPr lang="en-US" sz="1800" b="0" strike="noStrike" spc="-1" dirty="0" smtClean="0">
                <a:solidFill>
                  <a:srgbClr val="ADADAD"/>
                </a:solidFill>
                <a:uFill>
                  <a:solidFill>
                    <a:srgbClr val="FFFFFF"/>
                  </a:solidFill>
                </a:uFill>
                <a:latin typeface="Gadugi" panose="020B0502040204020203" pitchFamily="34" charset="0"/>
                <a:ea typeface="Arial"/>
              </a:rPr>
              <a:t>Prior </a:t>
            </a:r>
            <a:r>
              <a:rPr lang="en-US" sz="1800" b="0" strike="noStrike" spc="-1" dirty="0">
                <a:solidFill>
                  <a:srgbClr val="ADADAD"/>
                </a:solidFill>
                <a:uFill>
                  <a:solidFill>
                    <a:srgbClr val="FFFFFF"/>
                  </a:solidFill>
                </a:uFill>
                <a:latin typeface="Gadugi" panose="020B0502040204020203" pitchFamily="34" charset="0"/>
                <a:ea typeface="Arial"/>
              </a:rPr>
              <a:t>to that at some point… Xerox</a:t>
            </a:r>
            <a:endParaRPr lang="en-US" sz="1800" b="0" strike="noStrike" spc="-1" dirty="0">
              <a:solidFill>
                <a:srgbClr val="FFFFFF"/>
              </a:solidFill>
              <a:uFill>
                <a:solidFill>
                  <a:srgbClr val="FFFFFF"/>
                </a:solidFill>
              </a:uFill>
              <a:latin typeface="Gadugi" panose="020B0502040204020203" pitchFamily="34" charset="0"/>
            </a:endParaRPr>
          </a:p>
        </p:txBody>
      </p:sp>
      <p:pic>
        <p:nvPicPr>
          <p:cNvPr id="244" name="Shape 154"/>
          <p:cNvPicPr/>
          <p:nvPr/>
        </p:nvPicPr>
        <p:blipFill>
          <a:blip r:embed="rId4"/>
          <a:stretch/>
        </p:blipFill>
        <p:spPr>
          <a:xfrm>
            <a:off x="6561360" y="140400"/>
            <a:ext cx="2428560" cy="2230560"/>
          </a:xfrm>
          <a:prstGeom prst="rect">
            <a:avLst/>
          </a:prstGeom>
          <a:ln>
            <a:noFill/>
          </a:ln>
        </p:spPr>
      </p:pic>
      <p:sp>
        <p:nvSpPr>
          <p:cNvPr id="245" name="CustomShape 3"/>
          <p:cNvSpPr/>
          <p:nvPr/>
        </p:nvSpPr>
        <p:spPr>
          <a:xfrm>
            <a:off x="311760" y="2905200"/>
            <a:ext cx="5294520" cy="3934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gn="r">
              <a:lnSpc>
                <a:spcPct val="100000"/>
              </a:lnSpc>
            </a:pPr>
            <a:r>
              <a:rPr lang="en-US" sz="1400" b="0" strike="noStrike" spc="-1">
                <a:solidFill>
                  <a:srgbClr val="ADADAD"/>
                </a:solidFill>
                <a:uFill>
                  <a:solidFill>
                    <a:srgbClr val="FFFFFF"/>
                  </a:solidFill>
                </a:uFill>
                <a:latin typeface="Arial"/>
                <a:ea typeface="Arial"/>
              </a:rPr>
              <a:t>Mechanical Design Engineer, R&amp;D,</a:t>
            </a:r>
            <a:endParaRPr lang="en-US" sz="1800" b="0" strike="noStrike" spc="-1">
              <a:solidFill>
                <a:srgbClr val="FFFFFF"/>
              </a:solidFill>
              <a:uFill>
                <a:solidFill>
                  <a:srgbClr val="FFFFFF"/>
                </a:solidFill>
              </a:uFill>
              <a:latin typeface="Arial"/>
            </a:endParaRPr>
          </a:p>
        </p:txBody>
      </p:sp>
      <p:sp>
        <p:nvSpPr>
          <p:cNvPr id="246" name="CustomShape 4"/>
          <p:cNvSpPr/>
          <p:nvPr/>
        </p:nvSpPr>
        <p:spPr>
          <a:xfrm>
            <a:off x="311760" y="3514680"/>
            <a:ext cx="5294520" cy="3934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gn="r">
              <a:lnSpc>
                <a:spcPct val="100000"/>
              </a:lnSpc>
            </a:pPr>
            <a:r>
              <a:rPr lang="en-US" sz="1400" b="0" strike="noStrike" spc="-1">
                <a:solidFill>
                  <a:srgbClr val="ADADAD"/>
                </a:solidFill>
                <a:uFill>
                  <a:solidFill>
                    <a:srgbClr val="FFFFFF"/>
                  </a:solidFill>
                </a:uFill>
                <a:latin typeface="Arial"/>
                <a:ea typeface="Arial"/>
              </a:rPr>
              <a:t>Electronic Engineering &amp; Manufacturing Engineering</a:t>
            </a:r>
            <a:endParaRPr lang="en-US" sz="1800" b="0" strike="noStrike" spc="-1">
              <a:solidFill>
                <a:srgbClr val="FFFFFF"/>
              </a:solidFill>
              <a:uFill>
                <a:solidFill>
                  <a:srgbClr val="FFFFFF"/>
                </a:solidFill>
              </a:uFill>
              <a:latin typeface="Arial"/>
            </a:endParaRPr>
          </a:p>
        </p:txBody>
      </p:sp>
      <p:sp>
        <p:nvSpPr>
          <p:cNvPr id="247" name="CustomShape 5"/>
          <p:cNvSpPr/>
          <p:nvPr/>
        </p:nvSpPr>
        <p:spPr>
          <a:xfrm>
            <a:off x="311760" y="3209760"/>
            <a:ext cx="5294520" cy="3934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gn="r">
              <a:lnSpc>
                <a:spcPct val="100000"/>
              </a:lnSpc>
            </a:pPr>
            <a:r>
              <a:rPr lang="en-US" sz="1400" b="0" strike="noStrike" spc="-1">
                <a:solidFill>
                  <a:srgbClr val="ADADAD"/>
                </a:solidFill>
                <a:uFill>
                  <a:solidFill>
                    <a:srgbClr val="FFFFFF"/>
                  </a:solidFill>
                </a:uFill>
                <a:latin typeface="Arial"/>
                <a:ea typeface="Arial"/>
              </a:rPr>
              <a:t>Science based experimentation, </a:t>
            </a:r>
            <a:endParaRPr lang="en-US" sz="1800" b="0" strike="noStrike" spc="-1">
              <a:solidFill>
                <a:srgbClr val="FFFFFF"/>
              </a:solidFill>
              <a:uFill>
                <a:solidFill>
                  <a:srgbClr val="FFFFFF"/>
                </a:solidFill>
              </a:uFill>
              <a:latin typeface="Arial"/>
            </a:endParaRPr>
          </a:p>
        </p:txBody>
      </p:sp>
      <p:pic>
        <p:nvPicPr>
          <p:cNvPr id="248" name="Shape 158"/>
          <p:cNvPicPr/>
          <p:nvPr/>
        </p:nvPicPr>
        <p:blipFill>
          <a:blip r:embed="rId5"/>
          <a:srcRect l="13709" r="11772"/>
          <a:stretch/>
        </p:blipFill>
        <p:spPr>
          <a:xfrm>
            <a:off x="6408720" y="802080"/>
            <a:ext cx="2428560" cy="1797120"/>
          </a:xfrm>
          <a:prstGeom prst="rect">
            <a:avLst/>
          </a:prstGeom>
          <a:ln>
            <a:noFill/>
          </a:ln>
        </p:spPr>
      </p:pic>
      <p:sp>
        <p:nvSpPr>
          <p:cNvPr id="249" name="CustomShape 6"/>
          <p:cNvSpPr/>
          <p:nvPr/>
        </p:nvSpPr>
        <p:spPr>
          <a:xfrm>
            <a:off x="6408720" y="823320"/>
            <a:ext cx="2331720" cy="3934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gn="r">
              <a:lnSpc>
                <a:spcPct val="100000"/>
              </a:lnSpc>
            </a:pPr>
            <a:r>
              <a:rPr lang="en-US" sz="1400" b="0" strike="noStrike" spc="-1">
                <a:solidFill>
                  <a:srgbClr val="FFFFFF"/>
                </a:solidFill>
                <a:uFill>
                  <a:solidFill>
                    <a:srgbClr val="FFFFFF"/>
                  </a:solidFill>
                </a:uFill>
                <a:latin typeface="Arial"/>
                <a:ea typeface="Arial"/>
              </a:rPr>
              <a:t>Exploration &amp; Prototyping</a:t>
            </a:r>
            <a:endParaRPr lang="en-US" sz="1800" b="0" strike="noStrike" spc="-1">
              <a:solidFill>
                <a:srgbClr val="FFFFFF"/>
              </a:solidFill>
              <a:uFill>
                <a:solidFill>
                  <a:srgbClr val="FFFFFF"/>
                </a:solidFill>
              </a:uFill>
              <a:latin typeface="Arial"/>
            </a:endParaRPr>
          </a:p>
        </p:txBody>
      </p:sp>
      <p:pic>
        <p:nvPicPr>
          <p:cNvPr id="250" name="Shape 160"/>
          <p:cNvPicPr/>
          <p:nvPr/>
        </p:nvPicPr>
        <p:blipFill>
          <a:blip r:embed="rId6"/>
          <a:stretch/>
        </p:blipFill>
        <p:spPr>
          <a:xfrm>
            <a:off x="6256440" y="1400400"/>
            <a:ext cx="2428560" cy="1365480"/>
          </a:xfrm>
          <a:prstGeom prst="rect">
            <a:avLst/>
          </a:prstGeom>
          <a:ln>
            <a:noFill/>
          </a:ln>
        </p:spPr>
      </p:pic>
      <p:sp>
        <p:nvSpPr>
          <p:cNvPr id="251" name="CustomShape 7"/>
          <p:cNvSpPr/>
          <p:nvPr/>
        </p:nvSpPr>
        <p:spPr>
          <a:xfrm>
            <a:off x="6256440" y="1432800"/>
            <a:ext cx="2331720" cy="9871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gn="ctr">
              <a:lnSpc>
                <a:spcPct val="100000"/>
              </a:lnSpc>
            </a:pPr>
            <a:r>
              <a:rPr lang="en-US" sz="1400" b="0" strike="noStrike" spc="-1">
                <a:solidFill>
                  <a:srgbClr val="FFFFFF"/>
                </a:solidFill>
                <a:uFill>
                  <a:solidFill>
                    <a:srgbClr val="FFFFFF"/>
                  </a:solidFill>
                </a:uFill>
                <a:latin typeface="Arial"/>
                <a:ea typeface="Arial"/>
              </a:rPr>
              <a:t>Componentisation</a:t>
            </a:r>
            <a:endParaRPr lang="en-US" sz="1800" b="0" strike="noStrike" spc="-1">
              <a:solidFill>
                <a:srgbClr val="FFFFFF"/>
              </a:solidFill>
              <a:uFill>
                <a:solidFill>
                  <a:srgbClr val="FFFFFF"/>
                </a:solidFill>
              </a:uFill>
              <a:latin typeface="Arial"/>
            </a:endParaRPr>
          </a:p>
          <a:p>
            <a:pPr algn="ctr">
              <a:lnSpc>
                <a:spcPct val="100000"/>
              </a:lnSpc>
            </a:pPr>
            <a:r>
              <a:rPr lang="en-US" sz="1400" b="0" strike="noStrike" spc="-1">
                <a:solidFill>
                  <a:srgbClr val="FFFFFF"/>
                </a:solidFill>
                <a:uFill>
                  <a:solidFill>
                    <a:srgbClr val="FFFFFF"/>
                  </a:solidFill>
                </a:uFill>
                <a:latin typeface="Arial"/>
                <a:ea typeface="Arial"/>
              </a:rPr>
              <a:t>Design for Reuse</a:t>
            </a:r>
            <a:endParaRPr lang="en-US" sz="1800" b="0" strike="noStrike" spc="-1">
              <a:solidFill>
                <a:srgbClr val="FFFFFF"/>
              </a:solidFill>
              <a:uFill>
                <a:solidFill>
                  <a:srgbClr val="FFFFFF"/>
                </a:solidFill>
              </a:uFill>
              <a:latin typeface="Arial"/>
            </a:endParaRPr>
          </a:p>
          <a:p>
            <a:pPr algn="ctr">
              <a:lnSpc>
                <a:spcPct val="100000"/>
              </a:lnSpc>
            </a:pPr>
            <a:r>
              <a:rPr lang="en-US" sz="1400" b="0" strike="noStrike" spc="-1">
                <a:solidFill>
                  <a:srgbClr val="FFFFFF"/>
                </a:solidFill>
                <a:uFill>
                  <a:solidFill>
                    <a:srgbClr val="FFFFFF"/>
                  </a:solidFill>
                </a:uFill>
                <a:latin typeface="Arial"/>
                <a:ea typeface="Arial"/>
              </a:rPr>
              <a:t>Interfaces</a:t>
            </a:r>
            <a:endParaRPr lang="en-US" sz="1800" b="0" strike="noStrike" spc="-1">
              <a:solidFill>
                <a:srgbClr val="FFFFFF"/>
              </a:solidFill>
              <a:uFill>
                <a:solidFill>
                  <a:srgbClr val="FFFFFF"/>
                </a:solidFill>
              </a:uFill>
              <a:latin typeface="Arial"/>
            </a:endParaRPr>
          </a:p>
        </p:txBody>
      </p:sp>
      <p:sp>
        <p:nvSpPr>
          <p:cNvPr id="252" name="CustomShape 8"/>
          <p:cNvSpPr/>
          <p:nvPr/>
        </p:nvSpPr>
        <p:spPr>
          <a:xfrm>
            <a:off x="6639480" y="3043800"/>
            <a:ext cx="1581480" cy="3934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gn="ctr">
              <a:lnSpc>
                <a:spcPct val="100000"/>
              </a:lnSpc>
            </a:pPr>
            <a:r>
              <a:rPr lang="en-US" sz="1400" b="0" strike="noStrike" spc="-1">
                <a:solidFill>
                  <a:srgbClr val="ADADAD"/>
                </a:solidFill>
                <a:uFill>
                  <a:solidFill>
                    <a:srgbClr val="FFFFFF"/>
                  </a:solidFill>
                </a:uFill>
                <a:latin typeface="Arial"/>
                <a:ea typeface="Arial"/>
              </a:rPr>
              <a:t>EVERYWHERE</a:t>
            </a:r>
            <a:endParaRPr lang="en-US" sz="1800" b="0" strike="noStrike" spc="-1">
              <a:solidFill>
                <a:srgbClr val="FFFFFF"/>
              </a:solidFill>
              <a:uFill>
                <a:solidFill>
                  <a:srgbClr val="FFFFFF"/>
                </a:solidFill>
              </a:uFill>
              <a:latin typeface="Arial"/>
            </a:endParaRPr>
          </a:p>
        </p:txBody>
      </p:sp>
      <p:sp>
        <p:nvSpPr>
          <p:cNvPr id="40" name="CustomShape 2"/>
          <p:cNvSpPr/>
          <p:nvPr/>
        </p:nvSpPr>
        <p:spPr>
          <a:xfrm>
            <a:off x="68567" y="-54154"/>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2000" b="0" strike="noStrike" spc="-1" dirty="0">
                <a:solidFill>
                  <a:srgbClr val="FFFFFF"/>
                </a:solidFill>
                <a:uFill>
                  <a:solidFill>
                    <a:srgbClr val="FFFFFF"/>
                  </a:solidFill>
                </a:uFill>
                <a:latin typeface="Gadugi" panose="020B0502040204020203" pitchFamily="34" charset="0"/>
                <a:ea typeface="Arial"/>
              </a:rPr>
              <a:t>Scott </a:t>
            </a:r>
            <a:r>
              <a:rPr lang="en-US" sz="2000" b="0" strike="noStrike" spc="-1" dirty="0" smtClean="0">
                <a:solidFill>
                  <a:srgbClr val="FFFFFF"/>
                </a:solidFill>
                <a:uFill>
                  <a:solidFill>
                    <a:srgbClr val="FFFFFF"/>
                  </a:solidFill>
                </a:uFill>
                <a:latin typeface="Gadugi" panose="020B0502040204020203" pitchFamily="34" charset="0"/>
                <a:ea typeface="Arial"/>
              </a:rPr>
              <a:t>Potter</a:t>
            </a:r>
            <a:r>
              <a:rPr lang="en-US" sz="1200" b="0" strike="noStrike" spc="-1" dirty="0" smtClean="0">
                <a:solidFill>
                  <a:srgbClr val="FFFFFF"/>
                </a:solidFill>
                <a:uFill>
                  <a:solidFill>
                    <a:srgbClr val="FFFFFF"/>
                  </a:solidFill>
                </a:uFill>
                <a:latin typeface="Gadugi" panose="020B0502040204020203" pitchFamily="34" charset="0"/>
                <a:ea typeface="Arial"/>
              </a:rPr>
              <a:t> </a:t>
            </a:r>
            <a:r>
              <a:rPr lang="en-US" sz="1200" strike="noStrike" spc="-1" dirty="0" smtClean="0">
                <a:solidFill>
                  <a:srgbClr val="FFFFFF"/>
                </a:solidFill>
                <a:uFill>
                  <a:solidFill>
                    <a:srgbClr val="FFFFFF"/>
                  </a:solidFill>
                </a:uFill>
                <a:latin typeface="Gadugi" panose="020B0502040204020203" pitchFamily="34" charset="0"/>
                <a:ea typeface="Arial"/>
              </a:rPr>
              <a:t>– To Autonomy &amp; Beyond</a:t>
            </a:r>
            <a:endParaRPr lang="en-US" sz="1200" strike="noStrike" spc="-1" dirty="0">
              <a:solidFill>
                <a:srgbClr val="FFFFFF"/>
              </a:solidFill>
              <a:uFill>
                <a:solidFill>
                  <a:srgbClr val="FFFFFF"/>
                </a:solidFill>
              </a:uFill>
              <a:latin typeface="Gadugi" panose="020B0502040204020203" pitchFamily="34" charset="0"/>
            </a:endParaRPr>
          </a:p>
        </p:txBody>
      </p:sp>
      <p:grpSp>
        <p:nvGrpSpPr>
          <p:cNvPr id="41" name="Group 40"/>
          <p:cNvGrpSpPr/>
          <p:nvPr/>
        </p:nvGrpSpPr>
        <p:grpSpPr>
          <a:xfrm>
            <a:off x="124767" y="394489"/>
            <a:ext cx="1624008" cy="267693"/>
            <a:chOff x="1401784" y="4641924"/>
            <a:chExt cx="1624008" cy="267693"/>
          </a:xfrm>
        </p:grpSpPr>
        <p:grpSp>
          <p:nvGrpSpPr>
            <p:cNvPr id="42" name="Group 41"/>
            <p:cNvGrpSpPr/>
            <p:nvPr/>
          </p:nvGrpSpPr>
          <p:grpSpPr>
            <a:xfrm>
              <a:off x="1401784" y="4651331"/>
              <a:ext cx="258398" cy="233226"/>
              <a:chOff x="1401784" y="4651331"/>
              <a:chExt cx="258398" cy="233226"/>
            </a:xfrm>
          </p:grpSpPr>
          <p:sp>
            <p:nvSpPr>
              <p:cNvPr id="56" name="CustomShape 3"/>
              <p:cNvSpPr/>
              <p:nvPr/>
            </p:nvSpPr>
            <p:spPr>
              <a:xfrm>
                <a:off x="1401784"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57" name="Picture 56"/>
              <p:cNvPicPr/>
              <p:nvPr/>
            </p:nvPicPr>
            <p:blipFill>
              <a:blip r:embed="rId7">
                <a:biLevel thresh="75000"/>
              </a:blip>
              <a:stretch/>
            </p:blipFill>
            <p:spPr>
              <a:xfrm>
                <a:off x="1424456" y="4696582"/>
                <a:ext cx="218047" cy="147125"/>
              </a:xfrm>
              <a:prstGeom prst="rect">
                <a:avLst/>
              </a:prstGeom>
              <a:ln>
                <a:noFill/>
              </a:ln>
            </p:spPr>
          </p:pic>
        </p:grpSp>
        <p:pic>
          <p:nvPicPr>
            <p:cNvPr id="43" name="Shape 73"/>
            <p:cNvPicPr/>
            <p:nvPr/>
          </p:nvPicPr>
          <p:blipFill>
            <a:blip r:embed="rId8"/>
            <a:srcRect t="11721" b="20008"/>
            <a:stretch/>
          </p:blipFill>
          <p:spPr>
            <a:xfrm>
              <a:off x="1671922" y="4651474"/>
              <a:ext cx="255786" cy="229840"/>
            </a:xfrm>
            <a:prstGeom prst="rect">
              <a:avLst/>
            </a:prstGeom>
            <a:ln>
              <a:noFill/>
            </a:ln>
          </p:spPr>
        </p:pic>
        <p:grpSp>
          <p:nvGrpSpPr>
            <p:cNvPr id="44" name="Group 43"/>
            <p:cNvGrpSpPr/>
            <p:nvPr/>
          </p:nvGrpSpPr>
          <p:grpSpPr>
            <a:xfrm>
              <a:off x="1939455" y="4651502"/>
              <a:ext cx="258398" cy="233226"/>
              <a:chOff x="4430340" y="4653260"/>
              <a:chExt cx="258398" cy="233226"/>
            </a:xfrm>
          </p:grpSpPr>
          <p:sp>
            <p:nvSpPr>
              <p:cNvPr id="54" name="CustomShape 3"/>
              <p:cNvSpPr/>
              <p:nvPr/>
            </p:nvSpPr>
            <p:spPr>
              <a:xfrm>
                <a:off x="4430340" y="4653260"/>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55" name="Shape 78"/>
              <p:cNvPicPr/>
              <p:nvPr/>
            </p:nvPicPr>
            <p:blipFill>
              <a:blip r:embed="rId9"/>
              <a:stretch/>
            </p:blipFill>
            <p:spPr>
              <a:xfrm>
                <a:off x="4455807" y="4672397"/>
                <a:ext cx="210464" cy="197923"/>
              </a:xfrm>
              <a:prstGeom prst="rect">
                <a:avLst/>
              </a:prstGeom>
              <a:ln>
                <a:noFill/>
              </a:ln>
            </p:spPr>
          </p:pic>
        </p:grpSp>
        <p:grpSp>
          <p:nvGrpSpPr>
            <p:cNvPr id="45" name="Group 44"/>
            <p:cNvGrpSpPr/>
            <p:nvPr/>
          </p:nvGrpSpPr>
          <p:grpSpPr>
            <a:xfrm>
              <a:off x="2206988" y="4641924"/>
              <a:ext cx="270138" cy="267693"/>
              <a:chOff x="5932878" y="4638693"/>
              <a:chExt cx="270138" cy="267693"/>
            </a:xfrm>
          </p:grpSpPr>
          <p:sp>
            <p:nvSpPr>
              <p:cNvPr id="52" name="CustomShape 3"/>
              <p:cNvSpPr/>
              <p:nvPr/>
            </p:nvSpPr>
            <p:spPr>
              <a:xfrm>
                <a:off x="5944618"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53" name="Picture 2" descr="https://www.mechdyne.com/filesimages/Icons/collabortion-icon.png"/>
              <p:cNvPicPr>
                <a:picLocks noChangeAspect="1" noChangeArrowheads="1"/>
              </p:cNvPicPr>
              <p:nvPr/>
            </p:nvPicPr>
            <p:blipFill>
              <a:blip r:embed="rId10" cstate="print">
                <a:biLevel thresh="75000"/>
                <a:extLst>
                  <a:ext uri="{28A0092B-C50C-407E-A947-70E740481C1C}">
                    <a14:useLocalDpi xmlns:a14="http://schemas.microsoft.com/office/drawing/2010/main" val="0"/>
                  </a:ext>
                </a:extLst>
              </a:blip>
              <a:srcRect/>
              <a:stretch>
                <a:fillRect/>
              </a:stretch>
            </p:blipFill>
            <p:spPr bwMode="auto">
              <a:xfrm>
                <a:off x="5932878" y="4638693"/>
                <a:ext cx="265191" cy="267693"/>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6" name="Group 45"/>
            <p:cNvGrpSpPr/>
            <p:nvPr/>
          </p:nvGrpSpPr>
          <p:grpSpPr>
            <a:xfrm>
              <a:off x="2493061" y="4651452"/>
              <a:ext cx="258398" cy="233226"/>
              <a:chOff x="7458896" y="4648088"/>
              <a:chExt cx="258398" cy="233226"/>
            </a:xfrm>
          </p:grpSpPr>
          <p:sp>
            <p:nvSpPr>
              <p:cNvPr id="50" name="CustomShape 3"/>
              <p:cNvSpPr/>
              <p:nvPr/>
            </p:nvSpPr>
            <p:spPr>
              <a:xfrm>
                <a:off x="7458896" y="4648088"/>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51" name="Picture 4" descr="https://image.freepik.com/free-icon/afraid-emoticon-face_318-4131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490646" y="4681016"/>
                <a:ext cx="178255" cy="178255"/>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7" name="Group 46"/>
            <p:cNvGrpSpPr/>
            <p:nvPr/>
          </p:nvGrpSpPr>
          <p:grpSpPr>
            <a:xfrm>
              <a:off x="2767394" y="4650406"/>
              <a:ext cx="258398" cy="233226"/>
              <a:chOff x="8909558" y="4661032"/>
              <a:chExt cx="258398" cy="233226"/>
            </a:xfrm>
          </p:grpSpPr>
          <p:sp>
            <p:nvSpPr>
              <p:cNvPr id="48" name="CustomShape 3"/>
              <p:cNvSpPr/>
              <p:nvPr/>
            </p:nvSpPr>
            <p:spPr>
              <a:xfrm>
                <a:off x="8909558" y="4661032"/>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49" name="Picture 6" descr="https://d30y9cdsu7xlg0.cloudfront.net/png/66559-200.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926028" y="4668414"/>
                <a:ext cx="224075" cy="224075"/>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58" name="CustomShape 8"/>
          <p:cNvSpPr/>
          <p:nvPr/>
        </p:nvSpPr>
        <p:spPr>
          <a:xfrm>
            <a:off x="387606" y="398645"/>
            <a:ext cx="259406" cy="235234"/>
          </a:xfrm>
          <a:prstGeom prst="rect">
            <a:avLst/>
          </a:prstGeom>
          <a:noFill/>
          <a:ln w="28575">
            <a:solidFill>
              <a:srgbClr val="9900FF"/>
            </a:solidFill>
            <a:round/>
          </a:ln>
        </p:spPr>
        <p:style>
          <a:lnRef idx="0">
            <a:scrgbClr r="0" g="0" b="0"/>
          </a:lnRef>
          <a:fillRef idx="0">
            <a:scrgbClr r="0" g="0" b="0"/>
          </a:fillRef>
          <a:effectRef idx="0">
            <a:scrgbClr r="0" g="0" b="0"/>
          </a:effectRef>
          <a:fontRef idx="minor"/>
        </p:style>
      </p:sp>
      <p:pic>
        <p:nvPicPr>
          <p:cNvPr id="59" name="Shape 137"/>
          <p:cNvPicPr/>
          <p:nvPr/>
        </p:nvPicPr>
        <p:blipFill>
          <a:blip r:embed="rId13"/>
          <a:srcRect l="5133" t="20656" r="4090" b="20157"/>
          <a:stretch/>
        </p:blipFill>
        <p:spPr>
          <a:xfrm>
            <a:off x="6164282" y="4114065"/>
            <a:ext cx="2428560" cy="70632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fade">
                                      <p:cBhvr additive="repl">
                                        <p:cTn id="7" dur="1000"/>
                                        <p:tgtEl>
                                          <p:spTgt spid="244"/>
                                        </p:tgtEl>
                                      </p:cBhvr>
                                    </p:animEffect>
                                  </p:childTnLst>
                                </p:cTn>
                              </p:par>
                              <p:par>
                                <p:cTn id="8" presetID="10" presetClass="entr" fill="hold" nodeType="withEffect">
                                  <p:stCondLst>
                                    <p:cond delay="0"/>
                                  </p:stCondLst>
                                  <p:childTnLst>
                                    <p:set>
                                      <p:cBhvr>
                                        <p:cTn id="9" dur="1" fill="hold">
                                          <p:stCondLst>
                                            <p:cond delay="0"/>
                                          </p:stCondLst>
                                        </p:cTn>
                                        <p:tgtEl>
                                          <p:spTgt spid="245"/>
                                        </p:tgtEl>
                                        <p:attrNameLst>
                                          <p:attrName>style.visibility</p:attrName>
                                        </p:attrNameLst>
                                      </p:cBhvr>
                                      <p:to>
                                        <p:strVal val="visible"/>
                                      </p:to>
                                    </p:set>
                                    <p:animEffect transition="in" filter="fade">
                                      <p:cBhvr additive="repl">
                                        <p:cTn id="10" dur="1000"/>
                                        <p:tgtEl>
                                          <p:spTgt spid="245"/>
                                        </p:tgtEl>
                                      </p:cBhvr>
                                    </p:animEffect>
                                  </p:childTnLst>
                                </p:cTn>
                              </p:par>
                            </p:childTnLst>
                          </p:cTn>
                        </p:par>
                        <p:par>
                          <p:cTn id="11" fill="hold">
                            <p:stCondLst>
                              <p:cond delay="1000"/>
                            </p:stCondLst>
                            <p:childTnLst>
                              <p:par>
                                <p:cTn id="12" presetID="10" presetClass="entr" fill="hold" nodeType="afterEffect">
                                  <p:stCondLst>
                                    <p:cond delay="0"/>
                                  </p:stCondLst>
                                  <p:childTnLst>
                                    <p:set>
                                      <p:cBhvr>
                                        <p:cTn id="13" dur="1" fill="hold">
                                          <p:stCondLst>
                                            <p:cond delay="0"/>
                                          </p:stCondLst>
                                        </p:cTn>
                                        <p:tgtEl>
                                          <p:spTgt spid="247"/>
                                        </p:tgtEl>
                                        <p:attrNameLst>
                                          <p:attrName>style.visibility</p:attrName>
                                        </p:attrNameLst>
                                      </p:cBhvr>
                                      <p:to>
                                        <p:strVal val="visible"/>
                                      </p:to>
                                    </p:set>
                                    <p:animEffect transition="in" filter="fade">
                                      <p:cBhvr additive="repl">
                                        <p:cTn id="14" dur="1000"/>
                                        <p:tgtEl>
                                          <p:spTgt spid="247"/>
                                        </p:tgtEl>
                                      </p:cBhvr>
                                    </p:animEffect>
                                  </p:childTnLst>
                                </p:cTn>
                              </p:par>
                            </p:childTnLst>
                          </p:cTn>
                        </p:par>
                        <p:par>
                          <p:cTn id="15" fill="hold">
                            <p:stCondLst>
                              <p:cond delay="2000"/>
                            </p:stCondLst>
                            <p:childTnLst>
                              <p:par>
                                <p:cTn id="16" presetID="10" presetClass="entr" fill="hold" nodeType="afterEffect">
                                  <p:stCondLst>
                                    <p:cond delay="0"/>
                                  </p:stCondLst>
                                  <p:childTnLst>
                                    <p:set>
                                      <p:cBhvr>
                                        <p:cTn id="17" dur="1" fill="hold">
                                          <p:stCondLst>
                                            <p:cond delay="0"/>
                                          </p:stCondLst>
                                        </p:cTn>
                                        <p:tgtEl>
                                          <p:spTgt spid="246"/>
                                        </p:tgtEl>
                                        <p:attrNameLst>
                                          <p:attrName>style.visibility</p:attrName>
                                        </p:attrNameLst>
                                      </p:cBhvr>
                                      <p:to>
                                        <p:strVal val="visible"/>
                                      </p:to>
                                    </p:set>
                                    <p:animEffect transition="in" filter="fade">
                                      <p:cBhvr additive="repl">
                                        <p:cTn id="18" dur="1000"/>
                                        <p:tgtEl>
                                          <p:spTgt spid="246"/>
                                        </p:tgtEl>
                                      </p:cBhvr>
                                    </p:animEffect>
                                  </p:childTnLst>
                                </p:cTn>
                              </p:par>
                            </p:childTnLst>
                          </p:cTn>
                        </p:par>
                        <p:par>
                          <p:cTn id="19" fill="hold">
                            <p:stCondLst>
                              <p:cond delay="3000"/>
                            </p:stCondLst>
                            <p:childTnLst>
                              <p:par>
                                <p:cTn id="20" presetID="10" presetClass="entr" fill="hold" nodeType="afterEffect">
                                  <p:stCondLst>
                                    <p:cond delay="0"/>
                                  </p:stCondLst>
                                  <p:childTnLst>
                                    <p:set>
                                      <p:cBhvr>
                                        <p:cTn id="21" dur="1" fill="hold">
                                          <p:stCondLst>
                                            <p:cond delay="0"/>
                                          </p:stCondLst>
                                        </p:cTn>
                                        <p:tgtEl>
                                          <p:spTgt spid="248"/>
                                        </p:tgtEl>
                                        <p:attrNameLst>
                                          <p:attrName>style.visibility</p:attrName>
                                        </p:attrNameLst>
                                      </p:cBhvr>
                                      <p:to>
                                        <p:strVal val="visible"/>
                                      </p:to>
                                    </p:set>
                                    <p:animEffect transition="in" filter="fade">
                                      <p:cBhvr additive="repl">
                                        <p:cTn id="22" dur="1000"/>
                                        <p:tgtEl>
                                          <p:spTgt spid="248"/>
                                        </p:tgtEl>
                                      </p:cBhvr>
                                    </p:animEffect>
                                  </p:childTnLst>
                                </p:cTn>
                              </p:par>
                              <p:par>
                                <p:cTn id="23" presetID="10" presetClass="entr" fill="hold" nodeType="withEffect">
                                  <p:stCondLst>
                                    <p:cond delay="0"/>
                                  </p:stCondLst>
                                  <p:childTnLst>
                                    <p:set>
                                      <p:cBhvr>
                                        <p:cTn id="24" dur="1" fill="hold">
                                          <p:stCondLst>
                                            <p:cond delay="0"/>
                                          </p:stCondLst>
                                        </p:cTn>
                                        <p:tgtEl>
                                          <p:spTgt spid="249"/>
                                        </p:tgtEl>
                                        <p:attrNameLst>
                                          <p:attrName>style.visibility</p:attrName>
                                        </p:attrNameLst>
                                      </p:cBhvr>
                                      <p:to>
                                        <p:strVal val="visible"/>
                                      </p:to>
                                    </p:set>
                                    <p:animEffect transition="in" filter="fade">
                                      <p:cBhvr additive="repl">
                                        <p:cTn id="25" dur="1000"/>
                                        <p:tgtEl>
                                          <p:spTgt spid="249"/>
                                        </p:tgtEl>
                                      </p:cBhvr>
                                    </p:animEffect>
                                  </p:childTnLst>
                                </p:cTn>
                              </p:par>
                            </p:childTnLst>
                          </p:cTn>
                        </p:par>
                        <p:par>
                          <p:cTn id="26" fill="hold">
                            <p:stCondLst>
                              <p:cond delay="4000"/>
                            </p:stCondLst>
                            <p:childTnLst>
                              <p:par>
                                <p:cTn id="27" presetID="10" presetClass="entr" fill="hold" nodeType="afterEffect">
                                  <p:stCondLst>
                                    <p:cond delay="0"/>
                                  </p:stCondLst>
                                  <p:childTnLst>
                                    <p:set>
                                      <p:cBhvr>
                                        <p:cTn id="28" dur="1" fill="hold">
                                          <p:stCondLst>
                                            <p:cond delay="0"/>
                                          </p:stCondLst>
                                        </p:cTn>
                                        <p:tgtEl>
                                          <p:spTgt spid="251"/>
                                        </p:tgtEl>
                                        <p:attrNameLst>
                                          <p:attrName>style.visibility</p:attrName>
                                        </p:attrNameLst>
                                      </p:cBhvr>
                                      <p:to>
                                        <p:strVal val="visible"/>
                                      </p:to>
                                    </p:set>
                                    <p:animEffect transition="in" filter="fade">
                                      <p:cBhvr additive="repl">
                                        <p:cTn id="29" dur="1000"/>
                                        <p:tgtEl>
                                          <p:spTgt spid="251"/>
                                        </p:tgtEl>
                                      </p:cBhvr>
                                    </p:animEffect>
                                  </p:childTnLst>
                                </p:cTn>
                              </p:par>
                              <p:par>
                                <p:cTn id="30" presetID="10" presetClass="entr" fill="hold" nodeType="withEffect">
                                  <p:stCondLst>
                                    <p:cond delay="0"/>
                                  </p:stCondLst>
                                  <p:childTnLst>
                                    <p:set>
                                      <p:cBhvr>
                                        <p:cTn id="31" dur="1" fill="hold">
                                          <p:stCondLst>
                                            <p:cond delay="0"/>
                                          </p:stCondLst>
                                        </p:cTn>
                                        <p:tgtEl>
                                          <p:spTgt spid="250"/>
                                        </p:tgtEl>
                                        <p:attrNameLst>
                                          <p:attrName>style.visibility</p:attrName>
                                        </p:attrNameLst>
                                      </p:cBhvr>
                                      <p:to>
                                        <p:strVal val="visible"/>
                                      </p:to>
                                    </p:set>
                                    <p:animEffect transition="in" filter="fade">
                                      <p:cBhvr additive="repl">
                                        <p:cTn id="32" dur="1000"/>
                                        <p:tgtEl>
                                          <p:spTgt spid="250"/>
                                        </p:tgtEl>
                                      </p:cBhvr>
                                    </p:animEffect>
                                  </p:childTnLst>
                                </p:cTn>
                              </p:par>
                            </p:childTnLst>
                          </p:cTn>
                        </p:par>
                        <p:par>
                          <p:cTn id="33" fill="hold">
                            <p:stCondLst>
                              <p:cond delay="5000"/>
                            </p:stCondLst>
                            <p:childTnLst>
                              <p:par>
                                <p:cTn id="34" presetID="10" presetClass="entr" fill="hold" nodeType="afterEffect">
                                  <p:stCondLst>
                                    <p:cond delay="0"/>
                                  </p:stCondLst>
                                  <p:childTnLst>
                                    <p:set>
                                      <p:cBhvr>
                                        <p:cTn id="35" dur="1" fill="hold">
                                          <p:stCondLst>
                                            <p:cond delay="0"/>
                                          </p:stCondLst>
                                        </p:cTn>
                                        <p:tgtEl>
                                          <p:spTgt spid="252"/>
                                        </p:tgtEl>
                                        <p:attrNameLst>
                                          <p:attrName>style.visibility</p:attrName>
                                        </p:attrNameLst>
                                      </p:cBhvr>
                                      <p:to>
                                        <p:strVal val="visible"/>
                                      </p:to>
                                    </p:set>
                                    <p:animEffect transition="in" filter="fade">
                                      <p:cBhvr additive="repl">
                                        <p:cTn id="36" dur="1000"/>
                                        <p:tgtEl>
                                          <p:spTgt spid="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tile/>
        </a:blipFill>
        <a:effectLst/>
      </p:bgPr>
    </p:bg>
    <p:spTree>
      <p:nvGrpSpPr>
        <p:cNvPr id="1" name=""/>
        <p:cNvGrpSpPr/>
        <p:nvPr/>
      </p:nvGrpSpPr>
      <p:grpSpPr>
        <a:xfrm>
          <a:off x="0" y="0"/>
          <a:ext cx="0" cy="0"/>
          <a:chOff x="0" y="0"/>
          <a:chExt cx="0" cy="0"/>
        </a:xfrm>
      </p:grpSpPr>
      <p:sp>
        <p:nvSpPr>
          <p:cNvPr id="260" name="CustomShape 1"/>
          <p:cNvSpPr/>
          <p:nvPr/>
        </p:nvSpPr>
        <p:spPr>
          <a:xfrm>
            <a:off x="457200" y="-57240"/>
            <a:ext cx="8228520" cy="675360"/>
          </a:xfrm>
          <a:prstGeom prst="rect">
            <a:avLst/>
          </a:prstGeom>
          <a:noFill/>
          <a:ln>
            <a:noFill/>
          </a:ln>
        </p:spPr>
        <p:style>
          <a:lnRef idx="0">
            <a:scrgbClr r="0" g="0" b="0"/>
          </a:lnRef>
          <a:fillRef idx="0">
            <a:scrgbClr r="0" g="0" b="0"/>
          </a:fillRef>
          <a:effectRef idx="0">
            <a:scrgbClr r="0" g="0" b="0"/>
          </a:effectRef>
          <a:fontRef idx="minor"/>
        </p:style>
      </p:sp>
      <p:sp>
        <p:nvSpPr>
          <p:cNvPr id="261" name="CustomShape 2"/>
          <p:cNvSpPr/>
          <p:nvPr/>
        </p:nvSpPr>
        <p:spPr>
          <a:xfrm>
            <a:off x="334800" y="1200240"/>
            <a:ext cx="8462520" cy="339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1080">
              <a:lnSpc>
                <a:spcPct val="100000"/>
              </a:lnSpc>
              <a:buClr>
                <a:srgbClr val="FFFFFF"/>
              </a:buClr>
            </a:pPr>
            <a:endParaRPr lang="en-US" b="0" strike="noStrike" spc="-1" dirty="0">
              <a:solidFill>
                <a:srgbClr val="FFFFFF"/>
              </a:solidFill>
              <a:uFill>
                <a:solidFill>
                  <a:srgbClr val="FFFFFF"/>
                </a:solidFill>
              </a:uFill>
              <a:latin typeface="Gadugi" panose="020B0502040204020203" pitchFamily="34" charset="0"/>
            </a:endParaRPr>
          </a:p>
          <a:p>
            <a:pPr marL="458280" lvl="1">
              <a:lnSpc>
                <a:spcPct val="100000"/>
              </a:lnSpc>
              <a:buClr>
                <a:srgbClr val="FFFFFF"/>
              </a:buClr>
            </a:pPr>
            <a:r>
              <a:rPr lang="en-US" b="0" strike="noStrike" spc="-1" dirty="0">
                <a:solidFill>
                  <a:srgbClr val="FFFFFF"/>
                </a:solidFill>
                <a:uFill>
                  <a:solidFill>
                    <a:srgbClr val="FFFFFF"/>
                  </a:solidFill>
                </a:uFill>
                <a:latin typeface="Gadugi" panose="020B0502040204020203" pitchFamily="34" charset="0"/>
                <a:ea typeface="DejaVu Sans"/>
              </a:rPr>
              <a:t>Lean </a:t>
            </a:r>
            <a:r>
              <a:rPr lang="en-US" b="0" strike="noStrike" spc="-1" dirty="0" smtClean="0">
                <a:solidFill>
                  <a:srgbClr val="FFFFFF"/>
                </a:solidFill>
                <a:uFill>
                  <a:solidFill>
                    <a:srgbClr val="FFFFFF"/>
                  </a:solidFill>
                </a:uFill>
                <a:latin typeface="Gadugi" panose="020B0502040204020203" pitchFamily="34" charset="0"/>
                <a:ea typeface="DejaVu Sans"/>
              </a:rPr>
              <a:t>Software </a:t>
            </a:r>
            <a:r>
              <a:rPr lang="en-US" b="0" strike="noStrike" spc="-1" dirty="0">
                <a:solidFill>
                  <a:srgbClr val="FFFFFF"/>
                </a:solidFill>
                <a:uFill>
                  <a:solidFill>
                    <a:srgbClr val="FFFFFF"/>
                  </a:solidFill>
                </a:uFill>
                <a:latin typeface="Gadugi" panose="020B0502040204020203" pitchFamily="34" charset="0"/>
                <a:ea typeface="DejaVu Sans"/>
              </a:rPr>
              <a:t>Development Black </a:t>
            </a:r>
            <a:r>
              <a:rPr lang="en-US" b="0" strike="noStrike" spc="-1" dirty="0" smtClean="0">
                <a:solidFill>
                  <a:srgbClr val="FFFFFF"/>
                </a:solidFill>
                <a:uFill>
                  <a:solidFill>
                    <a:srgbClr val="FFFFFF"/>
                  </a:solidFill>
                </a:uFill>
                <a:latin typeface="Gadugi" panose="020B0502040204020203" pitchFamily="34" charset="0"/>
                <a:ea typeface="DejaVu Sans"/>
              </a:rPr>
              <a:t>Belt</a:t>
            </a:r>
          </a:p>
          <a:p>
            <a:pPr marL="458280" lvl="1">
              <a:lnSpc>
                <a:spcPct val="100000"/>
              </a:lnSpc>
              <a:buClr>
                <a:srgbClr val="FFFFFF"/>
              </a:buClr>
            </a:pPr>
            <a:endParaRPr lang="en-US" b="0" strike="noStrike" spc="-1" dirty="0">
              <a:solidFill>
                <a:srgbClr val="FFFFFF"/>
              </a:solidFill>
              <a:uFill>
                <a:solidFill>
                  <a:srgbClr val="FFFFFF"/>
                </a:solidFill>
              </a:uFill>
              <a:latin typeface="Gadugi" panose="020B0502040204020203" pitchFamily="34" charset="0"/>
            </a:endParaRPr>
          </a:p>
          <a:p>
            <a:pPr marL="458280" lvl="1">
              <a:lnSpc>
                <a:spcPct val="100000"/>
              </a:lnSpc>
              <a:buClr>
                <a:srgbClr val="FFFFFF"/>
              </a:buClr>
            </a:pPr>
            <a:r>
              <a:rPr lang="en-US" b="0" strike="noStrike" spc="-1" dirty="0">
                <a:solidFill>
                  <a:srgbClr val="FFFFFF"/>
                </a:solidFill>
                <a:uFill>
                  <a:solidFill>
                    <a:srgbClr val="FFFFFF"/>
                  </a:solidFill>
                </a:uFill>
                <a:latin typeface="Gadugi" panose="020B0502040204020203" pitchFamily="34" charset="0"/>
                <a:ea typeface="DejaVu Sans"/>
              </a:rPr>
              <a:t>Engineer  -  Agile Coach</a:t>
            </a:r>
            <a:endParaRPr lang="en-US" b="0" strike="noStrike" spc="-1" dirty="0">
              <a:solidFill>
                <a:srgbClr val="FFFFFF"/>
              </a:solidFill>
              <a:uFill>
                <a:solidFill>
                  <a:srgbClr val="FFFFFF"/>
                </a:solidFill>
              </a:uFill>
              <a:latin typeface="Gadugi" panose="020B0502040204020203" pitchFamily="34" charset="0"/>
            </a:endParaRPr>
          </a:p>
          <a:p>
            <a:pPr marL="458280" lvl="1">
              <a:lnSpc>
                <a:spcPct val="100000"/>
              </a:lnSpc>
              <a:buClr>
                <a:srgbClr val="FFFFFF"/>
              </a:buClr>
            </a:pPr>
            <a:endParaRPr lang="en-US" b="0" strike="noStrike" spc="-1" dirty="0" smtClean="0">
              <a:solidFill>
                <a:srgbClr val="FFFFFF"/>
              </a:solidFill>
              <a:uFill>
                <a:solidFill>
                  <a:srgbClr val="FFFFFF"/>
                </a:solidFill>
              </a:uFill>
              <a:latin typeface="Gadugi" panose="020B0502040204020203" pitchFamily="34" charset="0"/>
              <a:ea typeface="DejaVu Sans"/>
            </a:endParaRPr>
          </a:p>
          <a:p>
            <a:pPr marL="458280" lvl="1">
              <a:lnSpc>
                <a:spcPct val="100000"/>
              </a:lnSpc>
              <a:buClr>
                <a:srgbClr val="FFFFFF"/>
              </a:buClr>
            </a:pPr>
            <a:r>
              <a:rPr lang="en-US" b="0" strike="noStrike" spc="-1" dirty="0" smtClean="0">
                <a:solidFill>
                  <a:srgbClr val="FFFFFF"/>
                </a:solidFill>
                <a:uFill>
                  <a:solidFill>
                    <a:srgbClr val="FFFFFF"/>
                  </a:solidFill>
                </a:uFill>
                <a:latin typeface="Gadugi" panose="020B0502040204020203" pitchFamily="34" charset="0"/>
                <a:ea typeface="DejaVu Sans"/>
              </a:rPr>
              <a:t>At </a:t>
            </a:r>
            <a:r>
              <a:rPr lang="en-US" b="0" strike="noStrike" spc="-1" dirty="0">
                <a:solidFill>
                  <a:srgbClr val="FFFFFF"/>
                </a:solidFill>
                <a:uFill>
                  <a:solidFill>
                    <a:srgbClr val="FFFFFF"/>
                  </a:solidFill>
                </a:uFill>
                <a:latin typeface="Gadugi" panose="020B0502040204020203" pitchFamily="34" charset="0"/>
                <a:ea typeface="DejaVu Sans"/>
              </a:rPr>
              <a:t>News UK 4 years</a:t>
            </a:r>
            <a:endParaRPr lang="en-US" b="0" strike="noStrike" spc="-1" dirty="0">
              <a:solidFill>
                <a:srgbClr val="FFFFFF"/>
              </a:solidFill>
              <a:uFill>
                <a:solidFill>
                  <a:srgbClr val="FFFFFF"/>
                </a:solidFill>
              </a:uFill>
              <a:latin typeface="Gadugi" panose="020B0502040204020203" pitchFamily="34" charset="0"/>
            </a:endParaRPr>
          </a:p>
          <a:p>
            <a:pPr marL="458280" lvl="1">
              <a:lnSpc>
                <a:spcPct val="100000"/>
              </a:lnSpc>
              <a:buClr>
                <a:srgbClr val="FFFFFF"/>
              </a:buClr>
            </a:pPr>
            <a:endParaRPr lang="en-US" b="0" strike="noStrike" spc="-1" dirty="0" smtClean="0">
              <a:solidFill>
                <a:srgbClr val="FFFFFF"/>
              </a:solidFill>
              <a:uFill>
                <a:solidFill>
                  <a:srgbClr val="FFFFFF"/>
                </a:solidFill>
              </a:uFill>
              <a:latin typeface="Gadugi" panose="020B0502040204020203" pitchFamily="34" charset="0"/>
              <a:ea typeface="DejaVu Sans"/>
            </a:endParaRPr>
          </a:p>
          <a:p>
            <a:pPr marL="458280" lvl="1">
              <a:lnSpc>
                <a:spcPct val="100000"/>
              </a:lnSpc>
              <a:buClr>
                <a:srgbClr val="FFFFFF"/>
              </a:buClr>
            </a:pPr>
            <a:r>
              <a:rPr lang="en-US" b="0" strike="noStrike" spc="-1" dirty="0" smtClean="0">
                <a:solidFill>
                  <a:srgbClr val="FFFFFF"/>
                </a:solidFill>
                <a:uFill>
                  <a:solidFill>
                    <a:srgbClr val="FFFFFF"/>
                  </a:solidFill>
                </a:uFill>
                <a:latin typeface="Gadugi" panose="020B0502040204020203" pitchFamily="34" charset="0"/>
                <a:ea typeface="DejaVu Sans"/>
              </a:rPr>
              <a:t>Initiated </a:t>
            </a:r>
            <a:r>
              <a:rPr lang="en-US" b="0" strike="noStrike" spc="-1" dirty="0">
                <a:solidFill>
                  <a:srgbClr val="FFFFFF"/>
                </a:solidFill>
                <a:uFill>
                  <a:solidFill>
                    <a:srgbClr val="FFFFFF"/>
                  </a:solidFill>
                </a:uFill>
                <a:latin typeface="Gadugi" panose="020B0502040204020203" pitchFamily="34" charset="0"/>
                <a:ea typeface="DejaVu Sans"/>
              </a:rPr>
              <a:t>dept. transformation in Oct </a:t>
            </a:r>
            <a:r>
              <a:rPr lang="en-US" b="0" strike="noStrike" spc="-1" dirty="0" smtClean="0">
                <a:solidFill>
                  <a:srgbClr val="FFFFFF"/>
                </a:solidFill>
                <a:uFill>
                  <a:solidFill>
                    <a:srgbClr val="FFFFFF"/>
                  </a:solidFill>
                </a:uFill>
                <a:latin typeface="Gadugi" panose="020B0502040204020203" pitchFamily="34" charset="0"/>
                <a:ea typeface="DejaVu Sans"/>
              </a:rPr>
              <a:t>2013</a:t>
            </a:r>
            <a:endParaRPr lang="en-US" b="0" strike="noStrike" spc="-1" dirty="0">
              <a:solidFill>
                <a:srgbClr val="FFFFFF"/>
              </a:solidFill>
              <a:uFill>
                <a:solidFill>
                  <a:srgbClr val="FFFFFF"/>
                </a:solidFill>
              </a:uFill>
              <a:latin typeface="Gadugi" panose="020B0502040204020203" pitchFamily="34" charset="0"/>
            </a:endParaRPr>
          </a:p>
        </p:txBody>
      </p:sp>
      <p:sp>
        <p:nvSpPr>
          <p:cNvPr id="22" name="CustomShape 2"/>
          <p:cNvSpPr/>
          <p:nvPr/>
        </p:nvSpPr>
        <p:spPr>
          <a:xfrm>
            <a:off x="68567" y="-54154"/>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2000" b="0" strike="noStrike" spc="-1" dirty="0">
                <a:solidFill>
                  <a:srgbClr val="FFFFFF"/>
                </a:solidFill>
                <a:uFill>
                  <a:solidFill>
                    <a:srgbClr val="FFFFFF"/>
                  </a:solidFill>
                </a:uFill>
                <a:latin typeface="Gadugi" panose="020B0502040204020203" pitchFamily="34" charset="0"/>
                <a:ea typeface="Arial"/>
              </a:rPr>
              <a:t>Scott </a:t>
            </a:r>
            <a:r>
              <a:rPr lang="en-US" sz="2000" b="0" strike="noStrike" spc="-1" dirty="0" smtClean="0">
                <a:solidFill>
                  <a:srgbClr val="FFFFFF"/>
                </a:solidFill>
                <a:uFill>
                  <a:solidFill>
                    <a:srgbClr val="FFFFFF"/>
                  </a:solidFill>
                </a:uFill>
                <a:latin typeface="Gadugi" panose="020B0502040204020203" pitchFamily="34" charset="0"/>
                <a:ea typeface="Arial"/>
              </a:rPr>
              <a:t>Potter</a:t>
            </a:r>
            <a:r>
              <a:rPr lang="en-US" sz="1200" b="0" strike="noStrike" spc="-1" dirty="0" smtClean="0">
                <a:solidFill>
                  <a:srgbClr val="FFFFFF"/>
                </a:solidFill>
                <a:uFill>
                  <a:solidFill>
                    <a:srgbClr val="FFFFFF"/>
                  </a:solidFill>
                </a:uFill>
                <a:latin typeface="Gadugi" panose="020B0502040204020203" pitchFamily="34" charset="0"/>
                <a:ea typeface="Arial"/>
              </a:rPr>
              <a:t> </a:t>
            </a:r>
            <a:r>
              <a:rPr lang="en-US" sz="1200" strike="noStrike" spc="-1" dirty="0" smtClean="0">
                <a:solidFill>
                  <a:srgbClr val="FFFFFF"/>
                </a:solidFill>
                <a:uFill>
                  <a:solidFill>
                    <a:srgbClr val="FFFFFF"/>
                  </a:solidFill>
                </a:uFill>
                <a:latin typeface="Gadugi" panose="020B0502040204020203" pitchFamily="34" charset="0"/>
                <a:ea typeface="Arial"/>
              </a:rPr>
              <a:t>– To Autonomy &amp; Beyond</a:t>
            </a:r>
            <a:endParaRPr lang="en-US" sz="1200" strike="noStrike" spc="-1" dirty="0">
              <a:solidFill>
                <a:srgbClr val="FFFFFF"/>
              </a:solidFill>
              <a:uFill>
                <a:solidFill>
                  <a:srgbClr val="FFFFFF"/>
                </a:solidFill>
              </a:uFill>
              <a:latin typeface="Gadugi" panose="020B0502040204020203" pitchFamily="34" charset="0"/>
            </a:endParaRPr>
          </a:p>
        </p:txBody>
      </p:sp>
      <p:grpSp>
        <p:nvGrpSpPr>
          <p:cNvPr id="23" name="Group 22"/>
          <p:cNvGrpSpPr/>
          <p:nvPr/>
        </p:nvGrpSpPr>
        <p:grpSpPr>
          <a:xfrm>
            <a:off x="124767" y="394489"/>
            <a:ext cx="1624008" cy="267693"/>
            <a:chOff x="1401784" y="4641924"/>
            <a:chExt cx="1624008" cy="267693"/>
          </a:xfrm>
        </p:grpSpPr>
        <p:grpSp>
          <p:nvGrpSpPr>
            <p:cNvPr id="24" name="Group 23"/>
            <p:cNvGrpSpPr/>
            <p:nvPr/>
          </p:nvGrpSpPr>
          <p:grpSpPr>
            <a:xfrm>
              <a:off x="1401784" y="4651331"/>
              <a:ext cx="258398" cy="233226"/>
              <a:chOff x="1401784" y="4651331"/>
              <a:chExt cx="258398" cy="233226"/>
            </a:xfrm>
          </p:grpSpPr>
          <p:sp>
            <p:nvSpPr>
              <p:cNvPr id="38" name="CustomShape 3"/>
              <p:cNvSpPr/>
              <p:nvPr/>
            </p:nvSpPr>
            <p:spPr>
              <a:xfrm>
                <a:off x="1401784"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39" name="Picture 38"/>
              <p:cNvPicPr/>
              <p:nvPr/>
            </p:nvPicPr>
            <p:blipFill>
              <a:blip r:embed="rId4">
                <a:biLevel thresh="75000"/>
              </a:blip>
              <a:stretch/>
            </p:blipFill>
            <p:spPr>
              <a:xfrm>
                <a:off x="1424456" y="4696582"/>
                <a:ext cx="218047" cy="147125"/>
              </a:xfrm>
              <a:prstGeom prst="rect">
                <a:avLst/>
              </a:prstGeom>
              <a:ln>
                <a:noFill/>
              </a:ln>
            </p:spPr>
          </p:pic>
        </p:grpSp>
        <p:pic>
          <p:nvPicPr>
            <p:cNvPr id="25" name="Shape 73"/>
            <p:cNvPicPr/>
            <p:nvPr/>
          </p:nvPicPr>
          <p:blipFill>
            <a:blip r:embed="rId5"/>
            <a:srcRect t="11721" b="20008"/>
            <a:stretch/>
          </p:blipFill>
          <p:spPr>
            <a:xfrm>
              <a:off x="1671922" y="4651474"/>
              <a:ext cx="255786" cy="229840"/>
            </a:xfrm>
            <a:prstGeom prst="rect">
              <a:avLst/>
            </a:prstGeom>
            <a:ln>
              <a:noFill/>
            </a:ln>
          </p:spPr>
        </p:pic>
        <p:grpSp>
          <p:nvGrpSpPr>
            <p:cNvPr id="26" name="Group 25"/>
            <p:cNvGrpSpPr/>
            <p:nvPr/>
          </p:nvGrpSpPr>
          <p:grpSpPr>
            <a:xfrm>
              <a:off x="1939455" y="4651502"/>
              <a:ext cx="258398" cy="233226"/>
              <a:chOff x="4430340" y="4653260"/>
              <a:chExt cx="258398" cy="233226"/>
            </a:xfrm>
          </p:grpSpPr>
          <p:sp>
            <p:nvSpPr>
              <p:cNvPr id="36" name="CustomShape 3"/>
              <p:cNvSpPr/>
              <p:nvPr/>
            </p:nvSpPr>
            <p:spPr>
              <a:xfrm>
                <a:off x="4430340" y="4653260"/>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37" name="Shape 78"/>
              <p:cNvPicPr/>
              <p:nvPr/>
            </p:nvPicPr>
            <p:blipFill>
              <a:blip r:embed="rId6"/>
              <a:stretch/>
            </p:blipFill>
            <p:spPr>
              <a:xfrm>
                <a:off x="4455807" y="4672397"/>
                <a:ext cx="210464" cy="197923"/>
              </a:xfrm>
              <a:prstGeom prst="rect">
                <a:avLst/>
              </a:prstGeom>
              <a:ln>
                <a:noFill/>
              </a:ln>
            </p:spPr>
          </p:pic>
        </p:grpSp>
        <p:grpSp>
          <p:nvGrpSpPr>
            <p:cNvPr id="27" name="Group 26"/>
            <p:cNvGrpSpPr/>
            <p:nvPr/>
          </p:nvGrpSpPr>
          <p:grpSpPr>
            <a:xfrm>
              <a:off x="2206988" y="4641924"/>
              <a:ext cx="270138" cy="267693"/>
              <a:chOff x="5932878" y="4638693"/>
              <a:chExt cx="270138" cy="267693"/>
            </a:xfrm>
          </p:grpSpPr>
          <p:sp>
            <p:nvSpPr>
              <p:cNvPr id="34" name="CustomShape 3"/>
              <p:cNvSpPr/>
              <p:nvPr/>
            </p:nvSpPr>
            <p:spPr>
              <a:xfrm>
                <a:off x="5944618"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35" name="Picture 2" descr="https://www.mechdyne.com/filesimages/Icons/collabortion-icon.png"/>
              <p:cNvPicPr>
                <a:picLocks noChangeAspect="1" noChangeArrowheads="1"/>
              </p:cNvPicPr>
              <p:nvPr/>
            </p:nvPicPr>
            <p:blipFill>
              <a:blip r:embed="rId7" cstate="print">
                <a:biLevel thresh="75000"/>
                <a:extLst>
                  <a:ext uri="{28A0092B-C50C-407E-A947-70E740481C1C}">
                    <a14:useLocalDpi xmlns:a14="http://schemas.microsoft.com/office/drawing/2010/main" val="0"/>
                  </a:ext>
                </a:extLst>
              </a:blip>
              <a:srcRect/>
              <a:stretch>
                <a:fillRect/>
              </a:stretch>
            </p:blipFill>
            <p:spPr bwMode="auto">
              <a:xfrm>
                <a:off x="5932878" y="4638693"/>
                <a:ext cx="265191" cy="267693"/>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28" name="Group 27"/>
            <p:cNvGrpSpPr/>
            <p:nvPr/>
          </p:nvGrpSpPr>
          <p:grpSpPr>
            <a:xfrm>
              <a:off x="2493061" y="4651452"/>
              <a:ext cx="258398" cy="233226"/>
              <a:chOff x="7458896" y="4648088"/>
              <a:chExt cx="258398" cy="233226"/>
            </a:xfrm>
          </p:grpSpPr>
          <p:sp>
            <p:nvSpPr>
              <p:cNvPr id="32" name="CustomShape 3"/>
              <p:cNvSpPr/>
              <p:nvPr/>
            </p:nvSpPr>
            <p:spPr>
              <a:xfrm>
                <a:off x="7458896" y="4648088"/>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33" name="Picture 4" descr="https://image.freepik.com/free-icon/afraid-emoticon-face_318-41311.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90646" y="4681016"/>
                <a:ext cx="178255" cy="178255"/>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29" name="Group 28"/>
            <p:cNvGrpSpPr/>
            <p:nvPr/>
          </p:nvGrpSpPr>
          <p:grpSpPr>
            <a:xfrm>
              <a:off x="2767394" y="4650406"/>
              <a:ext cx="258398" cy="233226"/>
              <a:chOff x="8909558" y="4661032"/>
              <a:chExt cx="258398" cy="233226"/>
            </a:xfrm>
          </p:grpSpPr>
          <p:sp>
            <p:nvSpPr>
              <p:cNvPr id="30" name="CustomShape 3"/>
              <p:cNvSpPr/>
              <p:nvPr/>
            </p:nvSpPr>
            <p:spPr>
              <a:xfrm>
                <a:off x="8909558" y="4661032"/>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31" name="Picture 6" descr="https://d30y9cdsu7xlg0.cloudfront.net/png/66559-200.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26028" y="4668414"/>
                <a:ext cx="224075" cy="224075"/>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40" name="CustomShape 8"/>
          <p:cNvSpPr/>
          <p:nvPr/>
        </p:nvSpPr>
        <p:spPr>
          <a:xfrm>
            <a:off x="387606" y="398645"/>
            <a:ext cx="259406" cy="235234"/>
          </a:xfrm>
          <a:prstGeom prst="rect">
            <a:avLst/>
          </a:prstGeom>
          <a:noFill/>
          <a:ln w="28575">
            <a:solidFill>
              <a:srgbClr val="9900FF"/>
            </a:solidFill>
            <a:round/>
          </a:ln>
        </p:spPr>
        <p:style>
          <a:lnRef idx="0">
            <a:scrgbClr r="0" g="0" b="0"/>
          </a:lnRef>
          <a:fillRef idx="0">
            <a:scrgbClr r="0" g="0" b="0"/>
          </a:fillRef>
          <a:effectRef idx="0">
            <a:scrgbClr r="0" g="0" b="0"/>
          </a:effectRef>
          <a:fontRef idx="minor"/>
        </p:style>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CustomShape 1"/>
          <p:cNvSpPr/>
          <p:nvPr/>
        </p:nvSpPr>
        <p:spPr>
          <a:xfrm>
            <a:off x="311760" y="886633"/>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2800" b="0" strike="noStrike" spc="-1" dirty="0" smtClean="0">
                <a:solidFill>
                  <a:srgbClr val="FFFFFF"/>
                </a:solidFill>
                <a:uFill>
                  <a:solidFill>
                    <a:srgbClr val="FFFFFF"/>
                  </a:solidFill>
                </a:uFill>
                <a:latin typeface="Arial"/>
                <a:ea typeface="Arial"/>
              </a:rPr>
              <a:t>What Business Problem I’m trying to Solve</a:t>
            </a:r>
            <a:endParaRPr lang="en-US" sz="1800" b="0" strike="noStrike" spc="-1" dirty="0">
              <a:solidFill>
                <a:srgbClr val="FFFFFF"/>
              </a:solidFill>
              <a:uFill>
                <a:solidFill>
                  <a:srgbClr val="FFFFFF"/>
                </a:solidFill>
              </a:uFill>
              <a:latin typeface="Arial"/>
            </a:endParaRPr>
          </a:p>
        </p:txBody>
      </p:sp>
      <p:sp>
        <p:nvSpPr>
          <p:cNvPr id="333" name="CustomShape 2"/>
          <p:cNvSpPr/>
          <p:nvPr/>
        </p:nvSpPr>
        <p:spPr>
          <a:xfrm>
            <a:off x="311760" y="847800"/>
            <a:ext cx="8519400" cy="851124"/>
          </a:xfrm>
          <a:prstGeom prst="rect">
            <a:avLst/>
          </a:prstGeom>
          <a:noFill/>
          <a:ln>
            <a:noFill/>
          </a:ln>
        </p:spPr>
        <p:style>
          <a:lnRef idx="0">
            <a:scrgbClr r="0" g="0" b="0"/>
          </a:lnRef>
          <a:fillRef idx="0">
            <a:scrgbClr r="0" g="0" b="0"/>
          </a:fillRef>
          <a:effectRef idx="0">
            <a:scrgbClr r="0" g="0" b="0"/>
          </a:effectRef>
          <a:fontRef idx="minor"/>
        </p:style>
      </p:sp>
      <p:grpSp>
        <p:nvGrpSpPr>
          <p:cNvPr id="15" name="Group 14"/>
          <p:cNvGrpSpPr/>
          <p:nvPr/>
        </p:nvGrpSpPr>
        <p:grpSpPr>
          <a:xfrm>
            <a:off x="124767" y="394489"/>
            <a:ext cx="1624008" cy="267693"/>
            <a:chOff x="1401784" y="4641924"/>
            <a:chExt cx="1624008" cy="267693"/>
          </a:xfrm>
        </p:grpSpPr>
        <p:grpSp>
          <p:nvGrpSpPr>
            <p:cNvPr id="16" name="Group 15"/>
            <p:cNvGrpSpPr/>
            <p:nvPr/>
          </p:nvGrpSpPr>
          <p:grpSpPr>
            <a:xfrm>
              <a:off x="1401784" y="4651331"/>
              <a:ext cx="258398" cy="233226"/>
              <a:chOff x="1401784" y="4651331"/>
              <a:chExt cx="258398" cy="233226"/>
            </a:xfrm>
          </p:grpSpPr>
          <p:sp>
            <p:nvSpPr>
              <p:cNvPr id="30" name="CustomShape 3"/>
              <p:cNvSpPr/>
              <p:nvPr/>
            </p:nvSpPr>
            <p:spPr>
              <a:xfrm>
                <a:off x="1401784"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31" name="Picture 30"/>
              <p:cNvPicPr/>
              <p:nvPr/>
            </p:nvPicPr>
            <p:blipFill>
              <a:blip r:embed="rId3">
                <a:biLevel thresh="75000"/>
              </a:blip>
              <a:stretch/>
            </p:blipFill>
            <p:spPr>
              <a:xfrm>
                <a:off x="1424456" y="4696582"/>
                <a:ext cx="218047" cy="147125"/>
              </a:xfrm>
              <a:prstGeom prst="rect">
                <a:avLst/>
              </a:prstGeom>
              <a:ln>
                <a:noFill/>
              </a:ln>
            </p:spPr>
          </p:pic>
        </p:grpSp>
        <p:pic>
          <p:nvPicPr>
            <p:cNvPr id="17" name="Shape 73"/>
            <p:cNvPicPr/>
            <p:nvPr/>
          </p:nvPicPr>
          <p:blipFill>
            <a:blip r:embed="rId4"/>
            <a:srcRect t="11721" b="20008"/>
            <a:stretch/>
          </p:blipFill>
          <p:spPr>
            <a:xfrm>
              <a:off x="1671922" y="4651474"/>
              <a:ext cx="255786" cy="229840"/>
            </a:xfrm>
            <a:prstGeom prst="rect">
              <a:avLst/>
            </a:prstGeom>
            <a:ln>
              <a:noFill/>
            </a:ln>
          </p:spPr>
        </p:pic>
        <p:grpSp>
          <p:nvGrpSpPr>
            <p:cNvPr id="18" name="Group 17"/>
            <p:cNvGrpSpPr/>
            <p:nvPr/>
          </p:nvGrpSpPr>
          <p:grpSpPr>
            <a:xfrm>
              <a:off x="1939455" y="4651502"/>
              <a:ext cx="258398" cy="233226"/>
              <a:chOff x="4430340" y="4653260"/>
              <a:chExt cx="258398" cy="233226"/>
            </a:xfrm>
          </p:grpSpPr>
          <p:sp>
            <p:nvSpPr>
              <p:cNvPr id="28" name="CustomShape 3"/>
              <p:cNvSpPr/>
              <p:nvPr/>
            </p:nvSpPr>
            <p:spPr>
              <a:xfrm>
                <a:off x="4430340" y="4653260"/>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29" name="Shape 78"/>
              <p:cNvPicPr/>
              <p:nvPr/>
            </p:nvPicPr>
            <p:blipFill>
              <a:blip r:embed="rId5"/>
              <a:stretch/>
            </p:blipFill>
            <p:spPr>
              <a:xfrm>
                <a:off x="4455807" y="4672397"/>
                <a:ext cx="210464" cy="197923"/>
              </a:xfrm>
              <a:prstGeom prst="rect">
                <a:avLst/>
              </a:prstGeom>
              <a:ln>
                <a:noFill/>
              </a:ln>
            </p:spPr>
          </p:pic>
        </p:grpSp>
        <p:grpSp>
          <p:nvGrpSpPr>
            <p:cNvPr id="19" name="Group 18"/>
            <p:cNvGrpSpPr/>
            <p:nvPr/>
          </p:nvGrpSpPr>
          <p:grpSpPr>
            <a:xfrm>
              <a:off x="2206988" y="4641924"/>
              <a:ext cx="270138" cy="267693"/>
              <a:chOff x="5932878" y="4638693"/>
              <a:chExt cx="270138" cy="267693"/>
            </a:xfrm>
          </p:grpSpPr>
          <p:sp>
            <p:nvSpPr>
              <p:cNvPr id="26" name="CustomShape 3"/>
              <p:cNvSpPr/>
              <p:nvPr/>
            </p:nvSpPr>
            <p:spPr>
              <a:xfrm>
                <a:off x="5944618"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27" name="Picture 2" descr="https://www.mechdyne.com/filesimages/Icons/collabortion-icon.png"/>
              <p:cNvPicPr>
                <a:picLocks noChangeAspect="1" noChangeArrowheads="1"/>
              </p:cNvPicPr>
              <p:nvPr/>
            </p:nvPicPr>
            <p:blipFill>
              <a:blip r:embed="rId6" cstate="print">
                <a:biLevel thresh="75000"/>
                <a:extLst>
                  <a:ext uri="{28A0092B-C50C-407E-A947-70E740481C1C}">
                    <a14:useLocalDpi xmlns:a14="http://schemas.microsoft.com/office/drawing/2010/main" val="0"/>
                  </a:ext>
                </a:extLst>
              </a:blip>
              <a:srcRect/>
              <a:stretch>
                <a:fillRect/>
              </a:stretch>
            </p:blipFill>
            <p:spPr bwMode="auto">
              <a:xfrm>
                <a:off x="5932878" y="4638693"/>
                <a:ext cx="265191" cy="267693"/>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20" name="Group 19"/>
            <p:cNvGrpSpPr/>
            <p:nvPr/>
          </p:nvGrpSpPr>
          <p:grpSpPr>
            <a:xfrm>
              <a:off x="2493061" y="4651452"/>
              <a:ext cx="258398" cy="233226"/>
              <a:chOff x="7458896" y="4648088"/>
              <a:chExt cx="258398" cy="233226"/>
            </a:xfrm>
          </p:grpSpPr>
          <p:sp>
            <p:nvSpPr>
              <p:cNvPr id="24" name="CustomShape 3"/>
              <p:cNvSpPr/>
              <p:nvPr/>
            </p:nvSpPr>
            <p:spPr>
              <a:xfrm>
                <a:off x="7458896" y="4648088"/>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25" name="Picture 4" descr="https://image.freepik.com/free-icon/afraid-emoticon-face_318-4131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90646" y="4681016"/>
                <a:ext cx="178255" cy="178255"/>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21" name="Group 20"/>
            <p:cNvGrpSpPr/>
            <p:nvPr/>
          </p:nvGrpSpPr>
          <p:grpSpPr>
            <a:xfrm>
              <a:off x="2767394" y="4650406"/>
              <a:ext cx="258398" cy="233226"/>
              <a:chOff x="8909558" y="4661032"/>
              <a:chExt cx="258398" cy="233226"/>
            </a:xfrm>
          </p:grpSpPr>
          <p:sp>
            <p:nvSpPr>
              <p:cNvPr id="22" name="CustomShape 3"/>
              <p:cNvSpPr/>
              <p:nvPr/>
            </p:nvSpPr>
            <p:spPr>
              <a:xfrm>
                <a:off x="8909558" y="4661032"/>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23" name="Picture 6" descr="https://d30y9cdsu7xlg0.cloudfront.net/png/66559-200.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26028" y="4668414"/>
                <a:ext cx="224075" cy="224075"/>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32" name="CustomShape 8"/>
          <p:cNvSpPr/>
          <p:nvPr/>
        </p:nvSpPr>
        <p:spPr>
          <a:xfrm>
            <a:off x="663049" y="403105"/>
            <a:ext cx="259406" cy="235234"/>
          </a:xfrm>
          <a:prstGeom prst="rect">
            <a:avLst/>
          </a:prstGeom>
          <a:noFill/>
          <a:ln w="28575">
            <a:solidFill>
              <a:srgbClr val="9900FF"/>
            </a:solidFill>
            <a:round/>
          </a:ln>
        </p:spPr>
        <p:style>
          <a:lnRef idx="0">
            <a:scrgbClr r="0" g="0" b="0"/>
          </a:lnRef>
          <a:fillRef idx="0">
            <a:scrgbClr r="0" g="0" b="0"/>
          </a:fillRef>
          <a:effectRef idx="0">
            <a:scrgbClr r="0" g="0" b="0"/>
          </a:effectRef>
          <a:fontRef idx="minor"/>
        </p:style>
      </p:sp>
      <p:sp>
        <p:nvSpPr>
          <p:cNvPr id="33" name="CustomShape 2"/>
          <p:cNvSpPr/>
          <p:nvPr/>
        </p:nvSpPr>
        <p:spPr>
          <a:xfrm>
            <a:off x="68567" y="-54154"/>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2000" b="0" strike="noStrike" spc="-1" dirty="0">
                <a:solidFill>
                  <a:srgbClr val="FFFFFF"/>
                </a:solidFill>
                <a:uFill>
                  <a:solidFill>
                    <a:srgbClr val="FFFFFF"/>
                  </a:solidFill>
                </a:uFill>
                <a:latin typeface="Gadugi" panose="020B0502040204020203" pitchFamily="34" charset="0"/>
                <a:ea typeface="Arial"/>
              </a:rPr>
              <a:t>Scott </a:t>
            </a:r>
            <a:r>
              <a:rPr lang="en-US" sz="2000" b="0" strike="noStrike" spc="-1" dirty="0" smtClean="0">
                <a:solidFill>
                  <a:srgbClr val="FFFFFF"/>
                </a:solidFill>
                <a:uFill>
                  <a:solidFill>
                    <a:srgbClr val="FFFFFF"/>
                  </a:solidFill>
                </a:uFill>
                <a:latin typeface="Gadugi" panose="020B0502040204020203" pitchFamily="34" charset="0"/>
                <a:ea typeface="Arial"/>
              </a:rPr>
              <a:t>Potter</a:t>
            </a:r>
            <a:r>
              <a:rPr lang="en-US" sz="1200" b="0" strike="noStrike" spc="-1" dirty="0" smtClean="0">
                <a:solidFill>
                  <a:srgbClr val="FFFFFF"/>
                </a:solidFill>
                <a:uFill>
                  <a:solidFill>
                    <a:srgbClr val="FFFFFF"/>
                  </a:solidFill>
                </a:uFill>
                <a:latin typeface="Gadugi" panose="020B0502040204020203" pitchFamily="34" charset="0"/>
                <a:ea typeface="Arial"/>
              </a:rPr>
              <a:t> </a:t>
            </a:r>
            <a:r>
              <a:rPr lang="en-US" sz="1200" strike="noStrike" spc="-1" dirty="0" smtClean="0">
                <a:solidFill>
                  <a:srgbClr val="FFFFFF"/>
                </a:solidFill>
                <a:uFill>
                  <a:solidFill>
                    <a:srgbClr val="FFFFFF"/>
                  </a:solidFill>
                </a:uFill>
                <a:latin typeface="Gadugi" panose="020B0502040204020203" pitchFamily="34" charset="0"/>
                <a:ea typeface="Arial"/>
              </a:rPr>
              <a:t>– To Autonomy &amp; Beyond</a:t>
            </a:r>
            <a:endParaRPr lang="en-US" sz="1200" strike="noStrike" spc="-1" dirty="0">
              <a:solidFill>
                <a:srgbClr val="FFFFFF"/>
              </a:solidFill>
              <a:uFill>
                <a:solidFill>
                  <a:srgbClr val="FFFFFF"/>
                </a:solidFill>
              </a:uFill>
              <a:latin typeface="Gadugi" panose="020B0502040204020203" pitchFamily="34" charset="0"/>
            </a:endParaRPr>
          </a:p>
        </p:txBody>
      </p:sp>
      <p:sp>
        <p:nvSpPr>
          <p:cNvPr id="34" name="CustomShape 3"/>
          <p:cNvSpPr/>
          <p:nvPr/>
        </p:nvSpPr>
        <p:spPr>
          <a:xfrm>
            <a:off x="69360" y="1916342"/>
            <a:ext cx="1438422" cy="1298298"/>
          </a:xfrm>
          <a:prstGeom prst="rect">
            <a:avLst/>
          </a:prstGeom>
          <a:solidFill>
            <a:srgbClr val="FFFFFF"/>
          </a:solidFill>
          <a:ln w="9360">
            <a:solidFill>
              <a:schemeClr val="dk2"/>
            </a:solidFill>
            <a:round/>
          </a:ln>
        </p:spPr>
        <p:style>
          <a:lnRef idx="0">
            <a:scrgbClr r="0" g="0" b="0"/>
          </a:lnRef>
          <a:fillRef idx="0">
            <a:scrgbClr r="0" g="0" b="0"/>
          </a:fillRef>
          <a:effectRef idx="0">
            <a:scrgbClr r="0" g="0" b="0"/>
          </a:effectRef>
          <a:fontRef idx="minor"/>
        </p:style>
      </p:sp>
      <p:pic>
        <p:nvPicPr>
          <p:cNvPr id="36" name="Picture 35"/>
          <p:cNvPicPr/>
          <p:nvPr/>
        </p:nvPicPr>
        <p:blipFill>
          <a:blip r:embed="rId3">
            <a:biLevel thresh="75000"/>
          </a:blip>
          <a:stretch/>
        </p:blipFill>
        <p:spPr>
          <a:xfrm>
            <a:off x="186976" y="2181466"/>
            <a:ext cx="1213800" cy="819000"/>
          </a:xfrm>
          <a:prstGeom prst="rect">
            <a:avLst/>
          </a:prstGeom>
          <a:ln>
            <a:noFill/>
          </a:ln>
        </p:spPr>
      </p:pic>
      <p:sp>
        <p:nvSpPr>
          <p:cNvPr id="37" name="CustomShape 3"/>
          <p:cNvSpPr/>
          <p:nvPr/>
        </p:nvSpPr>
        <p:spPr>
          <a:xfrm>
            <a:off x="1583638" y="1913099"/>
            <a:ext cx="1438422" cy="1298298"/>
          </a:xfrm>
          <a:prstGeom prst="rect">
            <a:avLst/>
          </a:prstGeom>
          <a:solidFill>
            <a:srgbClr val="FFFFFF"/>
          </a:solidFill>
          <a:ln w="9360">
            <a:solidFill>
              <a:schemeClr val="dk2"/>
            </a:solidFill>
            <a:round/>
          </a:ln>
        </p:spPr>
        <p:style>
          <a:lnRef idx="0">
            <a:scrgbClr r="0" g="0" b="0"/>
          </a:lnRef>
          <a:fillRef idx="0">
            <a:scrgbClr r="0" g="0" b="0"/>
          </a:fillRef>
          <a:effectRef idx="0">
            <a:scrgbClr r="0" g="0" b="0"/>
          </a:effectRef>
          <a:fontRef idx="minor"/>
        </p:style>
      </p:sp>
      <p:sp>
        <p:nvSpPr>
          <p:cNvPr id="38" name="CustomShape 3"/>
          <p:cNvSpPr/>
          <p:nvPr/>
        </p:nvSpPr>
        <p:spPr>
          <a:xfrm>
            <a:off x="3097916" y="1918271"/>
            <a:ext cx="1438422" cy="1298298"/>
          </a:xfrm>
          <a:prstGeom prst="rect">
            <a:avLst/>
          </a:prstGeom>
          <a:solidFill>
            <a:srgbClr val="FFFFFF"/>
          </a:solidFill>
          <a:ln w="9360">
            <a:solidFill>
              <a:schemeClr val="dk2"/>
            </a:solidFill>
            <a:round/>
          </a:ln>
        </p:spPr>
        <p:style>
          <a:lnRef idx="0">
            <a:scrgbClr r="0" g="0" b="0"/>
          </a:lnRef>
          <a:fillRef idx="0">
            <a:scrgbClr r="0" g="0" b="0"/>
          </a:fillRef>
          <a:effectRef idx="0">
            <a:scrgbClr r="0" g="0" b="0"/>
          </a:effectRef>
          <a:fontRef idx="minor"/>
        </p:style>
      </p:sp>
      <p:sp>
        <p:nvSpPr>
          <p:cNvPr id="39" name="CustomShape 3"/>
          <p:cNvSpPr/>
          <p:nvPr/>
        </p:nvSpPr>
        <p:spPr>
          <a:xfrm>
            <a:off x="4612194" y="1916342"/>
            <a:ext cx="1438422" cy="1298298"/>
          </a:xfrm>
          <a:prstGeom prst="rect">
            <a:avLst/>
          </a:prstGeom>
          <a:solidFill>
            <a:srgbClr val="FFFFFF"/>
          </a:solidFill>
          <a:ln w="9360">
            <a:solidFill>
              <a:schemeClr val="dk2"/>
            </a:solidFill>
            <a:round/>
          </a:ln>
        </p:spPr>
        <p:style>
          <a:lnRef idx="0">
            <a:scrgbClr r="0" g="0" b="0"/>
          </a:lnRef>
          <a:fillRef idx="0">
            <a:scrgbClr r="0" g="0" b="0"/>
          </a:fillRef>
          <a:effectRef idx="0">
            <a:scrgbClr r="0" g="0" b="0"/>
          </a:effectRef>
          <a:fontRef idx="minor"/>
        </p:style>
      </p:sp>
      <p:sp>
        <p:nvSpPr>
          <p:cNvPr id="40" name="CustomShape 3"/>
          <p:cNvSpPr/>
          <p:nvPr/>
        </p:nvSpPr>
        <p:spPr>
          <a:xfrm>
            <a:off x="6126472" y="1913099"/>
            <a:ext cx="1438422" cy="1298298"/>
          </a:xfrm>
          <a:prstGeom prst="rect">
            <a:avLst/>
          </a:prstGeom>
          <a:solidFill>
            <a:srgbClr val="FFFFFF"/>
          </a:solidFill>
          <a:ln w="9360">
            <a:solidFill>
              <a:schemeClr val="dk2"/>
            </a:solidFill>
            <a:round/>
          </a:ln>
        </p:spPr>
        <p:style>
          <a:lnRef idx="0">
            <a:scrgbClr r="0" g="0" b="0"/>
          </a:lnRef>
          <a:fillRef idx="0">
            <a:scrgbClr r="0" g="0" b="0"/>
          </a:fillRef>
          <a:effectRef idx="0">
            <a:scrgbClr r="0" g="0" b="0"/>
          </a:effectRef>
          <a:fontRef idx="minor"/>
        </p:style>
      </p:sp>
      <p:sp>
        <p:nvSpPr>
          <p:cNvPr id="41" name="CustomShape 3"/>
          <p:cNvSpPr/>
          <p:nvPr/>
        </p:nvSpPr>
        <p:spPr>
          <a:xfrm>
            <a:off x="7640750" y="1918271"/>
            <a:ext cx="1438422" cy="1298298"/>
          </a:xfrm>
          <a:prstGeom prst="rect">
            <a:avLst/>
          </a:prstGeom>
          <a:solidFill>
            <a:srgbClr val="FFFFFF"/>
          </a:solidFill>
          <a:ln w="9360">
            <a:solidFill>
              <a:schemeClr val="dk2"/>
            </a:solidFill>
            <a:round/>
          </a:ln>
        </p:spPr>
        <p:style>
          <a:lnRef idx="0">
            <a:scrgbClr r="0" g="0" b="0"/>
          </a:lnRef>
          <a:fillRef idx="0">
            <a:scrgbClr r="0" g="0" b="0"/>
          </a:fillRef>
          <a:effectRef idx="0">
            <a:scrgbClr r="0" g="0" b="0"/>
          </a:effectRef>
          <a:fontRef idx="minor"/>
        </p:style>
      </p:sp>
      <p:pic>
        <p:nvPicPr>
          <p:cNvPr id="42" name="Shape 73"/>
          <p:cNvPicPr/>
          <p:nvPr/>
        </p:nvPicPr>
        <p:blipFill>
          <a:blip r:embed="rId4"/>
          <a:srcRect t="11721" b="20008"/>
          <a:stretch/>
        </p:blipFill>
        <p:spPr>
          <a:xfrm>
            <a:off x="1598176" y="1931948"/>
            <a:ext cx="1423884" cy="1279449"/>
          </a:xfrm>
          <a:prstGeom prst="rect">
            <a:avLst/>
          </a:prstGeom>
          <a:ln>
            <a:noFill/>
          </a:ln>
        </p:spPr>
      </p:pic>
      <p:pic>
        <p:nvPicPr>
          <p:cNvPr id="43" name="Shape 78"/>
          <p:cNvPicPr/>
          <p:nvPr/>
        </p:nvPicPr>
        <p:blipFill>
          <a:blip r:embed="rId5"/>
          <a:stretch/>
        </p:blipFill>
        <p:spPr>
          <a:xfrm>
            <a:off x="3264460" y="2020802"/>
            <a:ext cx="1171587" cy="1101777"/>
          </a:xfrm>
          <a:prstGeom prst="rect">
            <a:avLst/>
          </a:prstGeom>
          <a:ln>
            <a:noFill/>
          </a:ln>
        </p:spPr>
      </p:pic>
      <p:pic>
        <p:nvPicPr>
          <p:cNvPr id="44" name="Picture 2" descr="https://www.mechdyne.com/filesimages/Icons/collabortion-icon.png"/>
          <p:cNvPicPr>
            <a:picLocks noChangeAspect="1" noChangeArrowheads="1"/>
          </p:cNvPicPr>
          <p:nvPr/>
        </p:nvPicPr>
        <p:blipFill>
          <a:blip r:embed="rId9">
            <a:biLevel thresh="75000"/>
            <a:extLst>
              <a:ext uri="{28A0092B-C50C-407E-A947-70E740481C1C}">
                <a14:useLocalDpi xmlns:a14="http://schemas.microsoft.com/office/drawing/2010/main" val="0"/>
              </a:ext>
            </a:extLst>
          </a:blip>
          <a:srcRect/>
          <a:stretch>
            <a:fillRect/>
          </a:stretch>
        </p:blipFill>
        <p:spPr bwMode="auto">
          <a:xfrm>
            <a:off x="4593285" y="1845883"/>
            <a:ext cx="1476239" cy="149016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https://image.freepik.com/free-icon/afraid-emoticon-face_318-4131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311924" y="2130290"/>
            <a:ext cx="992289" cy="99228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https://d30y9cdsu7xlg0.cloudfront.net/png/66559-200.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50346" y="1975215"/>
            <a:ext cx="1247358" cy="1247358"/>
          </a:xfrm>
          <a:prstGeom prst="rect">
            <a:avLst/>
          </a:prstGeom>
          <a:noFill/>
          <a:extLst>
            <a:ext uri="{909E8E84-426E-40DD-AFC4-6F175D3DCCD1}">
              <a14:hiddenFill xmlns:a14="http://schemas.microsoft.com/office/drawing/2010/main">
                <a:solidFill>
                  <a:srgbClr val="FFFFFF"/>
                </a:solidFill>
              </a14:hiddenFill>
            </a:ext>
          </a:extLst>
        </p:spPr>
      </p:pic>
      <p:sp>
        <p:nvSpPr>
          <p:cNvPr id="35" name="CustomShape 8"/>
          <p:cNvSpPr/>
          <p:nvPr/>
        </p:nvSpPr>
        <p:spPr>
          <a:xfrm>
            <a:off x="3088305" y="1913098"/>
            <a:ext cx="1444034" cy="1309475"/>
          </a:xfrm>
          <a:prstGeom prst="rect">
            <a:avLst/>
          </a:prstGeom>
          <a:noFill/>
          <a:ln w="76320">
            <a:solidFill>
              <a:srgbClr val="9900FF"/>
            </a:solidFill>
            <a:round/>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66572553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https://upload.wikimedia.org/wikipedia/commons/thumb/a/ae/Rubik's_cube_scrambled.svg/2000px-Rubik's_cube_scrambled.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23914" y="1152395"/>
            <a:ext cx="3557456" cy="3557456"/>
          </a:xfrm>
          <a:prstGeom prst="rect">
            <a:avLst/>
          </a:prstGeom>
          <a:noFill/>
          <a:extLst>
            <a:ext uri="{909E8E84-426E-40DD-AFC4-6F175D3DCCD1}">
              <a14:hiddenFill xmlns:a14="http://schemas.microsoft.com/office/drawing/2010/main">
                <a:solidFill>
                  <a:srgbClr val="FFFFFF"/>
                </a:solidFill>
              </a14:hiddenFill>
            </a:ext>
          </a:extLst>
        </p:spPr>
      </p:pic>
      <p:sp>
        <p:nvSpPr>
          <p:cNvPr id="276" name="CustomShape 2"/>
          <p:cNvSpPr/>
          <p:nvPr/>
        </p:nvSpPr>
        <p:spPr>
          <a:xfrm>
            <a:off x="311760" y="847800"/>
            <a:ext cx="8519400" cy="578456"/>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1800" b="0" u="sng" strike="noStrike" spc="-1" dirty="0">
                <a:solidFill>
                  <a:schemeClr val="bg1"/>
                </a:solidFill>
                <a:uFill>
                  <a:solidFill>
                    <a:srgbClr val="FFFFFF"/>
                  </a:solidFill>
                </a:uFill>
                <a:latin typeface="Gadugi" panose="020B0502040204020203" pitchFamily="34" charset="0"/>
                <a:ea typeface="Arial"/>
              </a:rPr>
              <a:t>What Business Problem Was I Trying To Solve?</a:t>
            </a:r>
            <a:endParaRPr lang="en-US" sz="1800" b="0" strike="noStrike" spc="-1" dirty="0">
              <a:solidFill>
                <a:schemeClr val="bg1"/>
              </a:solidFill>
              <a:uFill>
                <a:solidFill>
                  <a:srgbClr val="FFFFFF"/>
                </a:solidFill>
              </a:uFill>
              <a:latin typeface="Gadugi" panose="020B0502040204020203" pitchFamily="34" charset="0"/>
            </a:endParaRPr>
          </a:p>
        </p:txBody>
      </p:sp>
      <p:sp>
        <p:nvSpPr>
          <p:cNvPr id="278" name="CustomShape 3"/>
          <p:cNvSpPr/>
          <p:nvPr/>
        </p:nvSpPr>
        <p:spPr>
          <a:xfrm>
            <a:off x="375120" y="1463040"/>
            <a:ext cx="5294520" cy="943234"/>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1400" b="0" strike="noStrike" spc="-1" dirty="0">
                <a:solidFill>
                  <a:schemeClr val="bg1"/>
                </a:solidFill>
                <a:uFill>
                  <a:solidFill>
                    <a:srgbClr val="FFFFFF"/>
                  </a:solidFill>
                </a:uFill>
                <a:latin typeface="Gadugi" panose="020B0502040204020203" pitchFamily="34" charset="0"/>
                <a:ea typeface="Arial"/>
              </a:rPr>
              <a:t>The Business Problem</a:t>
            </a:r>
            <a:endParaRPr lang="en-US" sz="1400" b="0" strike="noStrike" spc="-1" dirty="0">
              <a:solidFill>
                <a:schemeClr val="bg1"/>
              </a:solidFill>
              <a:uFill>
                <a:solidFill>
                  <a:srgbClr val="FFFFFF"/>
                </a:solidFill>
              </a:uFill>
              <a:latin typeface="Gadugi" panose="020B0502040204020203" pitchFamily="34" charset="0"/>
            </a:endParaRPr>
          </a:p>
          <a:p>
            <a:pPr>
              <a:lnSpc>
                <a:spcPct val="100000"/>
              </a:lnSpc>
            </a:pPr>
            <a:r>
              <a:rPr lang="en-US" sz="1400" b="0" strike="noStrike" spc="-1" dirty="0">
                <a:solidFill>
                  <a:schemeClr val="bg1"/>
                </a:solidFill>
                <a:uFill>
                  <a:solidFill>
                    <a:srgbClr val="FFFFFF"/>
                  </a:solidFill>
                </a:uFill>
                <a:latin typeface="Gadugi" panose="020B0502040204020203" pitchFamily="34" charset="0"/>
                <a:ea typeface="Arial"/>
              </a:rPr>
              <a:t>- Build a Digital Software Engineering dept.</a:t>
            </a:r>
            <a:endParaRPr lang="en-US" sz="1400" b="0" strike="noStrike" spc="-1" dirty="0">
              <a:solidFill>
                <a:schemeClr val="bg1"/>
              </a:solidFill>
              <a:uFill>
                <a:solidFill>
                  <a:srgbClr val="FFFFFF"/>
                </a:solidFill>
              </a:uFill>
              <a:latin typeface="Gadugi" panose="020B0502040204020203" pitchFamily="34" charset="0"/>
            </a:endParaRPr>
          </a:p>
          <a:p>
            <a:pPr>
              <a:lnSpc>
                <a:spcPct val="100000"/>
              </a:lnSpc>
            </a:pPr>
            <a:endParaRPr lang="en-US" sz="1400" b="0" strike="noStrike" spc="-1" dirty="0">
              <a:solidFill>
                <a:schemeClr val="bg1"/>
              </a:solidFill>
              <a:uFill>
                <a:solidFill>
                  <a:srgbClr val="FFFFFF"/>
                </a:solidFill>
              </a:uFill>
              <a:latin typeface="Gadugi" panose="020B0502040204020203" pitchFamily="34" charset="0"/>
            </a:endParaRPr>
          </a:p>
          <a:p>
            <a:pPr>
              <a:lnSpc>
                <a:spcPct val="100000"/>
              </a:lnSpc>
            </a:pPr>
            <a:endParaRPr lang="en-US" sz="1400" b="0" strike="noStrike" spc="-1" dirty="0">
              <a:solidFill>
                <a:schemeClr val="bg1"/>
              </a:solidFill>
              <a:uFill>
                <a:solidFill>
                  <a:srgbClr val="FFFFFF"/>
                </a:solidFill>
              </a:uFill>
              <a:latin typeface="Gadugi" panose="020B0502040204020203" pitchFamily="34" charset="0"/>
            </a:endParaRPr>
          </a:p>
          <a:p>
            <a:pPr>
              <a:lnSpc>
                <a:spcPct val="100000"/>
              </a:lnSpc>
            </a:pPr>
            <a:endParaRPr lang="en-US" sz="1400" b="0" strike="noStrike" spc="-1" dirty="0">
              <a:solidFill>
                <a:schemeClr val="bg1"/>
              </a:solidFill>
              <a:uFill>
                <a:solidFill>
                  <a:srgbClr val="FFFFFF"/>
                </a:solidFill>
              </a:uFill>
              <a:latin typeface="Gadugi" panose="020B0502040204020203" pitchFamily="34" charset="0"/>
            </a:endParaRPr>
          </a:p>
        </p:txBody>
      </p:sp>
      <p:sp>
        <p:nvSpPr>
          <p:cNvPr id="279" name="CustomShape 4"/>
          <p:cNvSpPr/>
          <p:nvPr/>
        </p:nvSpPr>
        <p:spPr>
          <a:xfrm>
            <a:off x="375120" y="1281600"/>
            <a:ext cx="5294520" cy="393480"/>
          </a:xfrm>
          <a:prstGeom prst="rect">
            <a:avLst/>
          </a:prstGeom>
          <a:noFill/>
          <a:ln>
            <a:noFill/>
          </a:ln>
        </p:spPr>
        <p:style>
          <a:lnRef idx="0">
            <a:scrgbClr r="0" g="0" b="0"/>
          </a:lnRef>
          <a:fillRef idx="0">
            <a:scrgbClr r="0" g="0" b="0"/>
          </a:fillRef>
          <a:effectRef idx="0">
            <a:scrgbClr r="0" g="0" b="0"/>
          </a:effectRef>
          <a:fontRef idx="minor"/>
        </p:style>
      </p:sp>
      <p:sp>
        <p:nvSpPr>
          <p:cNvPr id="32" name="CustomShape 2"/>
          <p:cNvSpPr/>
          <p:nvPr/>
        </p:nvSpPr>
        <p:spPr>
          <a:xfrm>
            <a:off x="68567" y="-54154"/>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2000" b="0" strike="noStrike" spc="-1" dirty="0">
                <a:solidFill>
                  <a:srgbClr val="FFFFFF"/>
                </a:solidFill>
                <a:uFill>
                  <a:solidFill>
                    <a:srgbClr val="FFFFFF"/>
                  </a:solidFill>
                </a:uFill>
                <a:latin typeface="Gadugi" panose="020B0502040204020203" pitchFamily="34" charset="0"/>
                <a:ea typeface="Arial"/>
              </a:rPr>
              <a:t>Scott </a:t>
            </a:r>
            <a:r>
              <a:rPr lang="en-US" sz="2000" b="0" strike="noStrike" spc="-1" dirty="0" smtClean="0">
                <a:solidFill>
                  <a:srgbClr val="FFFFFF"/>
                </a:solidFill>
                <a:uFill>
                  <a:solidFill>
                    <a:srgbClr val="FFFFFF"/>
                  </a:solidFill>
                </a:uFill>
                <a:latin typeface="Gadugi" panose="020B0502040204020203" pitchFamily="34" charset="0"/>
                <a:ea typeface="Arial"/>
              </a:rPr>
              <a:t>Potter</a:t>
            </a:r>
            <a:r>
              <a:rPr lang="en-US" sz="1200" b="0" strike="noStrike" spc="-1" dirty="0" smtClean="0">
                <a:solidFill>
                  <a:srgbClr val="FFFFFF"/>
                </a:solidFill>
                <a:uFill>
                  <a:solidFill>
                    <a:srgbClr val="FFFFFF"/>
                  </a:solidFill>
                </a:uFill>
                <a:latin typeface="Gadugi" panose="020B0502040204020203" pitchFamily="34" charset="0"/>
                <a:ea typeface="Arial"/>
              </a:rPr>
              <a:t> </a:t>
            </a:r>
            <a:r>
              <a:rPr lang="en-US" sz="1200" strike="noStrike" spc="-1" dirty="0" smtClean="0">
                <a:solidFill>
                  <a:srgbClr val="FFFFFF"/>
                </a:solidFill>
                <a:uFill>
                  <a:solidFill>
                    <a:srgbClr val="FFFFFF"/>
                  </a:solidFill>
                </a:uFill>
                <a:latin typeface="Gadugi" panose="020B0502040204020203" pitchFamily="34" charset="0"/>
                <a:ea typeface="Arial"/>
              </a:rPr>
              <a:t>– To Autonomy &amp; Beyond</a:t>
            </a:r>
            <a:endParaRPr lang="en-US" sz="1200" strike="noStrike" spc="-1" dirty="0">
              <a:solidFill>
                <a:srgbClr val="FFFFFF"/>
              </a:solidFill>
              <a:uFill>
                <a:solidFill>
                  <a:srgbClr val="FFFFFF"/>
                </a:solidFill>
              </a:uFill>
              <a:latin typeface="Gadugi" panose="020B0502040204020203" pitchFamily="34" charset="0"/>
            </a:endParaRPr>
          </a:p>
        </p:txBody>
      </p:sp>
      <p:grpSp>
        <p:nvGrpSpPr>
          <p:cNvPr id="33" name="Group 32"/>
          <p:cNvGrpSpPr/>
          <p:nvPr/>
        </p:nvGrpSpPr>
        <p:grpSpPr>
          <a:xfrm>
            <a:off x="124767" y="394489"/>
            <a:ext cx="1624008" cy="267693"/>
            <a:chOff x="1401784" y="4641924"/>
            <a:chExt cx="1624008" cy="267693"/>
          </a:xfrm>
        </p:grpSpPr>
        <p:grpSp>
          <p:nvGrpSpPr>
            <p:cNvPr id="34" name="Group 33"/>
            <p:cNvGrpSpPr/>
            <p:nvPr/>
          </p:nvGrpSpPr>
          <p:grpSpPr>
            <a:xfrm>
              <a:off x="1401784" y="4651331"/>
              <a:ext cx="258398" cy="233226"/>
              <a:chOff x="1401784" y="4651331"/>
              <a:chExt cx="258398" cy="233226"/>
            </a:xfrm>
          </p:grpSpPr>
          <p:sp>
            <p:nvSpPr>
              <p:cNvPr id="48" name="CustomShape 3"/>
              <p:cNvSpPr/>
              <p:nvPr/>
            </p:nvSpPr>
            <p:spPr>
              <a:xfrm>
                <a:off x="1401784"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49" name="Picture 48"/>
              <p:cNvPicPr/>
              <p:nvPr/>
            </p:nvPicPr>
            <p:blipFill>
              <a:blip r:embed="rId4">
                <a:biLevel thresh="75000"/>
              </a:blip>
              <a:stretch/>
            </p:blipFill>
            <p:spPr>
              <a:xfrm>
                <a:off x="1424456" y="4696582"/>
                <a:ext cx="218047" cy="147125"/>
              </a:xfrm>
              <a:prstGeom prst="rect">
                <a:avLst/>
              </a:prstGeom>
              <a:ln>
                <a:noFill/>
              </a:ln>
            </p:spPr>
          </p:pic>
        </p:grpSp>
        <p:pic>
          <p:nvPicPr>
            <p:cNvPr id="35" name="Shape 73"/>
            <p:cNvPicPr/>
            <p:nvPr/>
          </p:nvPicPr>
          <p:blipFill>
            <a:blip r:embed="rId5"/>
            <a:srcRect t="11721" b="20008"/>
            <a:stretch/>
          </p:blipFill>
          <p:spPr>
            <a:xfrm>
              <a:off x="1671922" y="4651474"/>
              <a:ext cx="255786" cy="229840"/>
            </a:xfrm>
            <a:prstGeom prst="rect">
              <a:avLst/>
            </a:prstGeom>
            <a:ln>
              <a:noFill/>
            </a:ln>
          </p:spPr>
        </p:pic>
        <p:grpSp>
          <p:nvGrpSpPr>
            <p:cNvPr id="36" name="Group 35"/>
            <p:cNvGrpSpPr/>
            <p:nvPr/>
          </p:nvGrpSpPr>
          <p:grpSpPr>
            <a:xfrm>
              <a:off x="1939455" y="4651502"/>
              <a:ext cx="258398" cy="233226"/>
              <a:chOff x="4430340" y="4653260"/>
              <a:chExt cx="258398" cy="233226"/>
            </a:xfrm>
          </p:grpSpPr>
          <p:sp>
            <p:nvSpPr>
              <p:cNvPr id="46" name="CustomShape 3"/>
              <p:cNvSpPr/>
              <p:nvPr/>
            </p:nvSpPr>
            <p:spPr>
              <a:xfrm>
                <a:off x="4430340" y="4653260"/>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47" name="Shape 78"/>
              <p:cNvPicPr/>
              <p:nvPr/>
            </p:nvPicPr>
            <p:blipFill>
              <a:blip r:embed="rId6"/>
              <a:stretch/>
            </p:blipFill>
            <p:spPr>
              <a:xfrm>
                <a:off x="4455807" y="4672397"/>
                <a:ext cx="210464" cy="197923"/>
              </a:xfrm>
              <a:prstGeom prst="rect">
                <a:avLst/>
              </a:prstGeom>
              <a:ln>
                <a:noFill/>
              </a:ln>
            </p:spPr>
          </p:pic>
        </p:grpSp>
        <p:grpSp>
          <p:nvGrpSpPr>
            <p:cNvPr id="37" name="Group 36"/>
            <p:cNvGrpSpPr/>
            <p:nvPr/>
          </p:nvGrpSpPr>
          <p:grpSpPr>
            <a:xfrm>
              <a:off x="2206988" y="4641924"/>
              <a:ext cx="270138" cy="267693"/>
              <a:chOff x="5932878" y="4638693"/>
              <a:chExt cx="270138" cy="267693"/>
            </a:xfrm>
          </p:grpSpPr>
          <p:sp>
            <p:nvSpPr>
              <p:cNvPr id="44" name="CustomShape 3"/>
              <p:cNvSpPr/>
              <p:nvPr/>
            </p:nvSpPr>
            <p:spPr>
              <a:xfrm>
                <a:off x="5944618"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45" name="Picture 2" descr="https://www.mechdyne.com/filesimages/Icons/collabortion-icon.png"/>
              <p:cNvPicPr>
                <a:picLocks noChangeAspect="1" noChangeArrowheads="1"/>
              </p:cNvPicPr>
              <p:nvPr/>
            </p:nvPicPr>
            <p:blipFill>
              <a:blip r:embed="rId7" cstate="print">
                <a:biLevel thresh="75000"/>
                <a:extLst>
                  <a:ext uri="{28A0092B-C50C-407E-A947-70E740481C1C}">
                    <a14:useLocalDpi xmlns:a14="http://schemas.microsoft.com/office/drawing/2010/main" val="0"/>
                  </a:ext>
                </a:extLst>
              </a:blip>
              <a:srcRect/>
              <a:stretch>
                <a:fillRect/>
              </a:stretch>
            </p:blipFill>
            <p:spPr bwMode="auto">
              <a:xfrm>
                <a:off x="5932878" y="4638693"/>
                <a:ext cx="265191" cy="267693"/>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38" name="Group 37"/>
            <p:cNvGrpSpPr/>
            <p:nvPr/>
          </p:nvGrpSpPr>
          <p:grpSpPr>
            <a:xfrm>
              <a:off x="2493061" y="4651452"/>
              <a:ext cx="258398" cy="233226"/>
              <a:chOff x="7458896" y="4648088"/>
              <a:chExt cx="258398" cy="233226"/>
            </a:xfrm>
          </p:grpSpPr>
          <p:sp>
            <p:nvSpPr>
              <p:cNvPr id="42" name="CustomShape 3"/>
              <p:cNvSpPr/>
              <p:nvPr/>
            </p:nvSpPr>
            <p:spPr>
              <a:xfrm>
                <a:off x="7458896" y="4648088"/>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43" name="Picture 4" descr="https://image.freepik.com/free-icon/afraid-emoticon-face_318-41311.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90646" y="4681016"/>
                <a:ext cx="178255" cy="178255"/>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39" name="Group 38"/>
            <p:cNvGrpSpPr/>
            <p:nvPr/>
          </p:nvGrpSpPr>
          <p:grpSpPr>
            <a:xfrm>
              <a:off x="2767394" y="4650406"/>
              <a:ext cx="258398" cy="233226"/>
              <a:chOff x="8909558" y="4661032"/>
              <a:chExt cx="258398" cy="233226"/>
            </a:xfrm>
          </p:grpSpPr>
          <p:sp>
            <p:nvSpPr>
              <p:cNvPr id="40" name="CustomShape 3"/>
              <p:cNvSpPr/>
              <p:nvPr/>
            </p:nvSpPr>
            <p:spPr>
              <a:xfrm>
                <a:off x="8909558" y="4661032"/>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41" name="Picture 6" descr="https://d30y9cdsu7xlg0.cloudfront.net/png/66559-200.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26028" y="4668414"/>
                <a:ext cx="224075" cy="224075"/>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50" name="CustomShape 8"/>
          <p:cNvSpPr/>
          <p:nvPr/>
        </p:nvSpPr>
        <p:spPr>
          <a:xfrm>
            <a:off x="663049" y="403105"/>
            <a:ext cx="259406" cy="235234"/>
          </a:xfrm>
          <a:prstGeom prst="rect">
            <a:avLst/>
          </a:prstGeom>
          <a:noFill/>
          <a:ln w="28575">
            <a:solidFill>
              <a:srgbClr val="9900FF"/>
            </a:solidFill>
            <a:round/>
          </a:ln>
        </p:spPr>
        <p:style>
          <a:lnRef idx="0">
            <a:scrgbClr r="0" g="0" b="0"/>
          </a:lnRef>
          <a:fillRef idx="0">
            <a:scrgbClr r="0" g="0" b="0"/>
          </a:fillRef>
          <a:effectRef idx="0">
            <a:scrgbClr r="0" g="0" b="0"/>
          </a:effectRef>
          <a:fontRef idx="minor"/>
        </p:style>
      </p:sp>
      <p:pic>
        <p:nvPicPr>
          <p:cNvPr id="24580" name="Picture 4" descr="https://lh3.googleusercontent.com/woRkEJWCoC8F8aVL_0UtxrpxCAGqxzpr1eHL8a3u97-y_WGp-D46SVhsJ5cRApkZPcxauhJZnSzOgrC31O_xVQ1T7qQrpWSHFso0ts172gqXlBmgWUWVsLNvcj4f2nNcpQl_a96m"/>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01227" y="1152394"/>
            <a:ext cx="3642774" cy="3296343"/>
          </a:xfrm>
          <a:prstGeom prst="rect">
            <a:avLst/>
          </a:prstGeom>
          <a:noFill/>
          <a:extLst>
            <a:ext uri="{909E8E84-426E-40DD-AFC4-6F175D3DCCD1}">
              <a14:hiddenFill xmlns:a14="http://schemas.microsoft.com/office/drawing/2010/main">
                <a:solidFill>
                  <a:srgbClr val="FFFFFF"/>
                </a:solidFill>
              </a14:hiddenFill>
            </a:ext>
          </a:extLst>
        </p:spPr>
      </p:pic>
      <p:sp>
        <p:nvSpPr>
          <p:cNvPr id="53" name="CustomShape 3"/>
          <p:cNvSpPr/>
          <p:nvPr/>
        </p:nvSpPr>
        <p:spPr>
          <a:xfrm>
            <a:off x="365486" y="2406275"/>
            <a:ext cx="5294520" cy="1355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1400" b="0" strike="noStrike" spc="-1" dirty="0" smtClean="0">
                <a:solidFill>
                  <a:schemeClr val="bg1"/>
                </a:solidFill>
                <a:uFill>
                  <a:solidFill>
                    <a:srgbClr val="FFFFFF"/>
                  </a:solidFill>
                </a:uFill>
                <a:latin typeface="Gadugi" panose="020B0502040204020203" pitchFamily="34" charset="0"/>
                <a:ea typeface="Arial"/>
              </a:rPr>
              <a:t>...</a:t>
            </a:r>
            <a:r>
              <a:rPr lang="en-US" sz="1400" spc="-1" dirty="0" smtClean="0">
                <a:solidFill>
                  <a:schemeClr val="bg1"/>
                </a:solidFill>
                <a:uFill>
                  <a:solidFill>
                    <a:srgbClr val="FFFFFF"/>
                  </a:solidFill>
                </a:uFill>
                <a:latin typeface="Gadugi" panose="020B0502040204020203" pitchFamily="34" charset="0"/>
                <a:ea typeface="Arial"/>
              </a:rPr>
              <a:t>with a culture of quality</a:t>
            </a:r>
            <a:r>
              <a:rPr lang="en-US" sz="1400" b="0" strike="noStrike" spc="-1" dirty="0" smtClean="0">
                <a:solidFill>
                  <a:schemeClr val="bg1"/>
                </a:solidFill>
                <a:uFill>
                  <a:solidFill>
                    <a:srgbClr val="FFFFFF"/>
                  </a:solidFill>
                </a:uFill>
                <a:latin typeface="Gadugi" panose="020B0502040204020203" pitchFamily="34" charset="0"/>
                <a:ea typeface="Arial"/>
              </a:rPr>
              <a:t>, </a:t>
            </a:r>
            <a:r>
              <a:rPr lang="en-US" sz="1400" b="0" strike="noStrike" spc="-1" dirty="0">
                <a:solidFill>
                  <a:schemeClr val="bg1"/>
                </a:solidFill>
                <a:uFill>
                  <a:solidFill>
                    <a:srgbClr val="FFFFFF"/>
                  </a:solidFill>
                </a:uFill>
                <a:latin typeface="Gadugi" panose="020B0502040204020203" pitchFamily="34" charset="0"/>
                <a:ea typeface="Arial"/>
              </a:rPr>
              <a:t>agile, based in London on average salaries</a:t>
            </a:r>
            <a:endParaRPr lang="en-US" sz="1400" b="0" strike="noStrike" spc="-1" dirty="0">
              <a:solidFill>
                <a:schemeClr val="bg1"/>
              </a:solidFill>
              <a:uFill>
                <a:solidFill>
                  <a:srgbClr val="FFFFFF"/>
                </a:solidFill>
              </a:uFill>
              <a:latin typeface="Gadugi" panose="020B0502040204020203" pitchFamily="34" charset="0"/>
            </a:endParaRPr>
          </a:p>
          <a:p>
            <a:pPr>
              <a:lnSpc>
                <a:spcPct val="100000"/>
              </a:lnSpc>
            </a:pPr>
            <a:endParaRPr lang="en-US" sz="1400" b="0" strike="noStrike" spc="-1" dirty="0">
              <a:solidFill>
                <a:schemeClr val="bg1"/>
              </a:solidFill>
              <a:uFill>
                <a:solidFill>
                  <a:srgbClr val="FFFFFF"/>
                </a:solidFill>
              </a:uFill>
              <a:latin typeface="Gadugi" panose="020B0502040204020203" pitchFamily="34" charset="0"/>
            </a:endParaRPr>
          </a:p>
          <a:p>
            <a:pPr>
              <a:lnSpc>
                <a:spcPct val="100000"/>
              </a:lnSpc>
            </a:pPr>
            <a:endParaRPr lang="en-US" sz="1400" b="0" strike="noStrike" spc="-1" dirty="0">
              <a:solidFill>
                <a:schemeClr val="bg1"/>
              </a:solidFill>
              <a:uFill>
                <a:solidFill>
                  <a:srgbClr val="FFFFFF"/>
                </a:solidFill>
              </a:uFill>
              <a:latin typeface="Gadugi" panose="020B0502040204020203" pitchFamily="34" charset="0"/>
            </a:endParaRPr>
          </a:p>
          <a:p>
            <a:pPr>
              <a:lnSpc>
                <a:spcPct val="100000"/>
              </a:lnSpc>
            </a:pPr>
            <a:endParaRPr lang="en-US" sz="1400" b="0" strike="noStrike" spc="-1" dirty="0">
              <a:solidFill>
                <a:schemeClr val="bg1"/>
              </a:solidFill>
              <a:uFill>
                <a:solidFill>
                  <a:srgbClr val="FFFFFF"/>
                </a:solidFill>
              </a:uFill>
              <a:latin typeface="Gadugi" panose="020B05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8"/>
                                        </p:tgtEl>
                                        <p:attrNameLst>
                                          <p:attrName>style.visibility</p:attrName>
                                        </p:attrNameLst>
                                      </p:cBhvr>
                                      <p:to>
                                        <p:strVal val="visible"/>
                                      </p:to>
                                    </p:set>
                                    <p:animEffect transition="in" filter="fade">
                                      <p:cBhvr>
                                        <p:cTn id="7" dur="500"/>
                                        <p:tgtEl>
                                          <p:spTgt spid="2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500"/>
                                        <p:tgtEl>
                                          <p:spTgt spid="5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5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 grpId="0"/>
      <p:bldP spid="5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2" descr="https://upload.wikimedia.org/wikipedia/commons/thumb/a/ae/Rubik's_cube_scrambled.svg/2000px-Rubik's_cube_scrambled.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0604" y="939453"/>
            <a:ext cx="1540765" cy="1540765"/>
          </a:xfrm>
          <a:prstGeom prst="rect">
            <a:avLst/>
          </a:prstGeom>
          <a:noFill/>
          <a:extLst>
            <a:ext uri="{909E8E84-426E-40DD-AFC4-6F175D3DCCD1}">
              <a14:hiddenFill xmlns:a14="http://schemas.microsoft.com/office/drawing/2010/main">
                <a:solidFill>
                  <a:srgbClr val="FFFFFF"/>
                </a:solidFill>
              </a14:hiddenFill>
            </a:ext>
          </a:extLst>
        </p:spPr>
      </p:pic>
      <p:sp>
        <p:nvSpPr>
          <p:cNvPr id="288" name="CustomShape 2"/>
          <p:cNvSpPr/>
          <p:nvPr/>
        </p:nvSpPr>
        <p:spPr>
          <a:xfrm>
            <a:off x="311760" y="847800"/>
            <a:ext cx="8519400" cy="440640"/>
          </a:xfrm>
          <a:prstGeom prst="rect">
            <a:avLst/>
          </a:prstGeom>
          <a:noFill/>
          <a:ln>
            <a:noFill/>
          </a:ln>
        </p:spPr>
        <p:style>
          <a:lnRef idx="0">
            <a:scrgbClr r="0" g="0" b="0"/>
          </a:lnRef>
          <a:fillRef idx="0">
            <a:scrgbClr r="0" g="0" b="0"/>
          </a:fillRef>
          <a:effectRef idx="0">
            <a:scrgbClr r="0" g="0" b="0"/>
          </a:effectRef>
          <a:fontRef idx="minor"/>
        </p:style>
      </p:sp>
      <p:sp>
        <p:nvSpPr>
          <p:cNvPr id="289" name="CustomShape 3"/>
          <p:cNvSpPr/>
          <p:nvPr/>
        </p:nvSpPr>
        <p:spPr>
          <a:xfrm>
            <a:off x="-221760" y="2299679"/>
            <a:ext cx="9142920" cy="850681"/>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marL="686880" lvl="1">
              <a:lnSpc>
                <a:spcPct val="100000"/>
              </a:lnSpc>
              <a:buClr>
                <a:srgbClr val="FFFFFF"/>
              </a:buClr>
            </a:pPr>
            <a:r>
              <a:rPr lang="en-US" sz="1400" b="0" strike="noStrike" spc="-1" dirty="0">
                <a:solidFill>
                  <a:srgbClr val="FFFFFF"/>
                </a:solidFill>
                <a:uFill>
                  <a:solidFill>
                    <a:srgbClr val="FFFFFF"/>
                  </a:solidFill>
                </a:uFill>
                <a:latin typeface="Gadugi" panose="020B0502040204020203" pitchFamily="34" charset="0"/>
                <a:ea typeface="Arial"/>
              </a:rPr>
              <a:t>To increase cash flow </a:t>
            </a:r>
            <a:endParaRPr lang="en-US" sz="1400" b="0" strike="noStrike" spc="-1" dirty="0">
              <a:solidFill>
                <a:srgbClr val="FFFFFF"/>
              </a:solidFill>
              <a:uFill>
                <a:solidFill>
                  <a:srgbClr val="FFFFFF"/>
                </a:solidFill>
              </a:uFill>
              <a:latin typeface="Gadugi" panose="020B0502040204020203" pitchFamily="34" charset="0"/>
            </a:endParaRPr>
          </a:p>
          <a:p>
            <a:pPr marL="686880" lvl="1">
              <a:lnSpc>
                <a:spcPct val="100000"/>
              </a:lnSpc>
              <a:buClr>
                <a:srgbClr val="FFFFFF"/>
              </a:buClr>
            </a:pPr>
            <a:r>
              <a:rPr lang="en-US" sz="1400" b="0" strike="noStrike" spc="-1" dirty="0">
                <a:solidFill>
                  <a:srgbClr val="FFFFFF"/>
                </a:solidFill>
                <a:uFill>
                  <a:solidFill>
                    <a:srgbClr val="FFFFFF"/>
                  </a:solidFill>
                </a:uFill>
                <a:latin typeface="Gadugi" panose="020B0502040204020203" pitchFamily="34" charset="0"/>
                <a:ea typeface="Arial"/>
              </a:rPr>
              <a:t>To increase adaptability and </a:t>
            </a:r>
            <a:r>
              <a:rPr lang="en-US" sz="1400" b="0" strike="noStrike" spc="-1" dirty="0" smtClean="0">
                <a:solidFill>
                  <a:srgbClr val="FFFFFF"/>
                </a:solidFill>
                <a:uFill>
                  <a:solidFill>
                    <a:srgbClr val="FFFFFF"/>
                  </a:solidFill>
                </a:uFill>
                <a:latin typeface="Gadugi" panose="020B0502040204020203" pitchFamily="34" charset="0"/>
                <a:ea typeface="Arial"/>
              </a:rPr>
              <a:t>agility</a:t>
            </a:r>
            <a:endParaRPr lang="en-US" sz="1400" b="0" strike="noStrike" spc="-1" dirty="0">
              <a:solidFill>
                <a:srgbClr val="FFFFFF"/>
              </a:solidFill>
              <a:uFill>
                <a:solidFill>
                  <a:srgbClr val="FFFFFF"/>
                </a:solidFill>
              </a:uFill>
              <a:latin typeface="Gadugi" panose="020B0502040204020203" pitchFamily="34" charset="0"/>
            </a:endParaRPr>
          </a:p>
          <a:p>
            <a:pPr marL="686880" lvl="1">
              <a:lnSpc>
                <a:spcPct val="100000"/>
              </a:lnSpc>
              <a:buClr>
                <a:srgbClr val="FFFFFF"/>
              </a:buClr>
            </a:pPr>
            <a:r>
              <a:rPr lang="en-US" sz="1400" b="0" strike="noStrike" spc="-1" dirty="0">
                <a:solidFill>
                  <a:srgbClr val="FFFFFF"/>
                </a:solidFill>
                <a:uFill>
                  <a:solidFill>
                    <a:srgbClr val="FFFFFF"/>
                  </a:solidFill>
                </a:uFill>
                <a:latin typeface="Gadugi" panose="020B0502040204020203" pitchFamily="34" charset="0"/>
                <a:ea typeface="Arial"/>
              </a:rPr>
              <a:t>To reduce project risks  </a:t>
            </a:r>
            <a:endParaRPr lang="en-US" sz="1400" b="0" strike="noStrike" spc="-1" dirty="0">
              <a:solidFill>
                <a:srgbClr val="FFFFFF"/>
              </a:solidFill>
              <a:uFill>
                <a:solidFill>
                  <a:srgbClr val="FFFFFF"/>
                </a:solidFill>
              </a:uFill>
              <a:latin typeface="Gadugi" panose="020B0502040204020203" pitchFamily="34" charset="0"/>
            </a:endParaRPr>
          </a:p>
        </p:txBody>
      </p:sp>
      <p:sp>
        <p:nvSpPr>
          <p:cNvPr id="290" name="CustomShape 4"/>
          <p:cNvSpPr/>
          <p:nvPr/>
        </p:nvSpPr>
        <p:spPr>
          <a:xfrm>
            <a:off x="-69480" y="3442680"/>
            <a:ext cx="9288360" cy="3934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marL="457200">
              <a:lnSpc>
                <a:spcPct val="100000"/>
              </a:lnSpc>
            </a:pPr>
            <a:r>
              <a:rPr lang="en-US" sz="1200" b="0" strike="noStrike" spc="-1" dirty="0">
                <a:solidFill>
                  <a:srgbClr val="F3F3F3"/>
                </a:solidFill>
                <a:uFill>
                  <a:solidFill>
                    <a:srgbClr val="FFFFFF"/>
                  </a:solidFill>
                </a:uFill>
                <a:latin typeface="Arial"/>
                <a:ea typeface="Arial"/>
              </a:rPr>
              <a:t>… With a vibrant culture that supports motivated staff, workforce stability and a real desire to continually improve standards.</a:t>
            </a:r>
            <a:endParaRPr lang="en-US" sz="1800" b="0" strike="noStrike" spc="-1" dirty="0">
              <a:solidFill>
                <a:srgbClr val="FFFFFF"/>
              </a:solidFill>
              <a:uFill>
                <a:solidFill>
                  <a:srgbClr val="FFFFFF"/>
                </a:solidFill>
              </a:uFill>
              <a:latin typeface="Arial"/>
            </a:endParaRPr>
          </a:p>
          <a:p>
            <a:pPr marL="457200">
              <a:lnSpc>
                <a:spcPct val="100000"/>
              </a:lnSpc>
            </a:pPr>
            <a:r>
              <a:rPr lang="en-US" sz="1400" b="0" strike="noStrike" spc="-1" dirty="0" smtClean="0">
                <a:solidFill>
                  <a:srgbClr val="D9D9D9"/>
                </a:solidFill>
                <a:uFill>
                  <a:solidFill>
                    <a:srgbClr val="FFFFFF"/>
                  </a:solidFill>
                </a:uFill>
                <a:latin typeface="Arial"/>
                <a:ea typeface="Arial"/>
              </a:rPr>
              <a:t>And </a:t>
            </a:r>
            <a:r>
              <a:rPr lang="en-US" sz="1400" b="0" strike="noStrike" spc="-1" dirty="0">
                <a:solidFill>
                  <a:srgbClr val="D9D9D9"/>
                </a:solidFill>
                <a:uFill>
                  <a:solidFill>
                    <a:srgbClr val="FFFFFF"/>
                  </a:solidFill>
                </a:uFill>
                <a:latin typeface="Arial"/>
                <a:ea typeface="Arial"/>
              </a:rPr>
              <a:t>be able to sustain this.</a:t>
            </a:r>
            <a:endParaRPr lang="en-US" sz="1800" b="0" strike="noStrike" spc="-1" dirty="0">
              <a:solidFill>
                <a:srgbClr val="FFFFFF"/>
              </a:solidFill>
              <a:uFill>
                <a:solidFill>
                  <a:srgbClr val="FFFFFF"/>
                </a:solidFill>
              </a:uFill>
              <a:latin typeface="Arial"/>
            </a:endParaRPr>
          </a:p>
        </p:txBody>
      </p:sp>
      <p:sp>
        <p:nvSpPr>
          <p:cNvPr id="291" name="CustomShape 5"/>
          <p:cNvSpPr/>
          <p:nvPr/>
        </p:nvSpPr>
        <p:spPr>
          <a:xfrm>
            <a:off x="459000" y="4383720"/>
            <a:ext cx="8411760" cy="3934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1400" b="0" strike="noStrike" spc="-1">
                <a:solidFill>
                  <a:srgbClr val="ADADAD"/>
                </a:solidFill>
                <a:uFill>
                  <a:solidFill>
                    <a:srgbClr val="FFFFFF"/>
                  </a:solidFill>
                </a:uFill>
                <a:latin typeface="Arial"/>
                <a:ea typeface="Arial"/>
              </a:rPr>
              <a:t>This requires capable, motivated and correctly aligned people, working on tangible value.</a:t>
            </a:r>
            <a:endParaRPr lang="en-US" sz="1800" b="0" strike="noStrike" spc="-1">
              <a:solidFill>
                <a:srgbClr val="FFFFFF"/>
              </a:solidFill>
              <a:uFill>
                <a:solidFill>
                  <a:srgbClr val="FFFFFF"/>
                </a:solidFill>
              </a:uFill>
              <a:latin typeface="Arial"/>
            </a:endParaRPr>
          </a:p>
        </p:txBody>
      </p:sp>
      <p:sp>
        <p:nvSpPr>
          <p:cNvPr id="292" name="CustomShape 6"/>
          <p:cNvSpPr/>
          <p:nvPr/>
        </p:nvSpPr>
        <p:spPr>
          <a:xfrm>
            <a:off x="311760" y="1233000"/>
            <a:ext cx="5294520" cy="393480"/>
          </a:xfrm>
          <a:prstGeom prst="rect">
            <a:avLst/>
          </a:prstGeom>
          <a:noFill/>
          <a:ln>
            <a:noFill/>
          </a:ln>
        </p:spPr>
        <p:style>
          <a:lnRef idx="0">
            <a:scrgbClr r="0" g="0" b="0"/>
          </a:lnRef>
          <a:fillRef idx="0">
            <a:scrgbClr r="0" g="0" b="0"/>
          </a:fillRef>
          <a:effectRef idx="0">
            <a:scrgbClr r="0" g="0" b="0"/>
          </a:effectRef>
          <a:fontRef idx="minor"/>
        </p:style>
      </p:sp>
      <p:sp>
        <p:nvSpPr>
          <p:cNvPr id="293" name="CustomShape 7"/>
          <p:cNvSpPr/>
          <p:nvPr/>
        </p:nvSpPr>
        <p:spPr>
          <a:xfrm>
            <a:off x="311760" y="1362150"/>
            <a:ext cx="8411760" cy="12358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1400" spc="-1" dirty="0" smtClean="0">
                <a:solidFill>
                  <a:schemeClr val="bg1"/>
                </a:solidFill>
                <a:uFill>
                  <a:solidFill>
                    <a:srgbClr val="FFFFFF"/>
                  </a:solidFill>
                </a:uFill>
                <a:ea typeface="Arial"/>
              </a:rPr>
              <a:t>Provide Business Agility</a:t>
            </a:r>
            <a:endParaRPr lang="en-US" spc="-1" dirty="0">
              <a:solidFill>
                <a:schemeClr val="bg1"/>
              </a:solidFill>
              <a:uFill>
                <a:solidFill>
                  <a:srgbClr val="FFFFFF"/>
                </a:solidFill>
              </a:uFill>
            </a:endParaRPr>
          </a:p>
          <a:p>
            <a:pPr>
              <a:lnSpc>
                <a:spcPct val="100000"/>
              </a:lnSpc>
            </a:pPr>
            <a:r>
              <a:rPr lang="en-US" sz="1400" b="0" strike="noStrike" spc="-1" dirty="0" smtClean="0">
                <a:solidFill>
                  <a:schemeClr val="bg1"/>
                </a:solidFill>
                <a:uFill>
                  <a:solidFill>
                    <a:srgbClr val="FFFFFF"/>
                  </a:solidFill>
                </a:uFill>
                <a:latin typeface="Arial"/>
                <a:ea typeface="Arial"/>
              </a:rPr>
              <a:t>To </a:t>
            </a:r>
            <a:r>
              <a:rPr lang="en-US" sz="1400" b="0" strike="noStrike" spc="-1" dirty="0">
                <a:solidFill>
                  <a:schemeClr val="bg1"/>
                </a:solidFill>
                <a:uFill>
                  <a:solidFill>
                    <a:srgbClr val="FFFFFF"/>
                  </a:solidFill>
                </a:uFill>
                <a:latin typeface="Arial"/>
                <a:ea typeface="Arial"/>
              </a:rPr>
              <a:t>provide adaptive software development which supports greater </a:t>
            </a:r>
            <a:r>
              <a:rPr lang="en-US" sz="1400" b="0" i="1" strike="noStrike" spc="-1" dirty="0">
                <a:solidFill>
                  <a:schemeClr val="bg1"/>
                </a:solidFill>
                <a:uFill>
                  <a:solidFill>
                    <a:srgbClr val="FFFFFF"/>
                  </a:solidFill>
                </a:uFill>
                <a:latin typeface="Arial"/>
                <a:ea typeface="Arial"/>
              </a:rPr>
              <a:t>business agility</a:t>
            </a:r>
            <a:r>
              <a:rPr lang="en-US" sz="1400" b="0" strike="noStrike" spc="-1" dirty="0">
                <a:solidFill>
                  <a:schemeClr val="bg1"/>
                </a:solidFill>
                <a:uFill>
                  <a:solidFill>
                    <a:srgbClr val="FFFFFF"/>
                  </a:solidFill>
                </a:uFill>
                <a:latin typeface="Arial"/>
                <a:ea typeface="Arial"/>
              </a:rPr>
              <a:t>:</a:t>
            </a:r>
            <a:endParaRPr lang="en-US" sz="1800" b="0" strike="noStrike" spc="-1" dirty="0">
              <a:solidFill>
                <a:schemeClr val="bg1"/>
              </a:solidFill>
              <a:uFill>
                <a:solidFill>
                  <a:srgbClr val="FFFFFF"/>
                </a:solidFill>
              </a:uFill>
              <a:latin typeface="Arial"/>
            </a:endParaRPr>
          </a:p>
        </p:txBody>
      </p:sp>
      <p:sp>
        <p:nvSpPr>
          <p:cNvPr id="34" name="CustomShape 2"/>
          <p:cNvSpPr/>
          <p:nvPr/>
        </p:nvSpPr>
        <p:spPr>
          <a:xfrm>
            <a:off x="68567" y="-54154"/>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2000" b="0" strike="noStrike" spc="-1" dirty="0">
                <a:solidFill>
                  <a:srgbClr val="FFFFFF"/>
                </a:solidFill>
                <a:uFill>
                  <a:solidFill>
                    <a:srgbClr val="FFFFFF"/>
                  </a:solidFill>
                </a:uFill>
                <a:latin typeface="Gadugi" panose="020B0502040204020203" pitchFamily="34" charset="0"/>
                <a:ea typeface="Arial"/>
              </a:rPr>
              <a:t>Scott </a:t>
            </a:r>
            <a:r>
              <a:rPr lang="en-US" sz="2000" b="0" strike="noStrike" spc="-1" dirty="0" smtClean="0">
                <a:solidFill>
                  <a:srgbClr val="FFFFFF"/>
                </a:solidFill>
                <a:uFill>
                  <a:solidFill>
                    <a:srgbClr val="FFFFFF"/>
                  </a:solidFill>
                </a:uFill>
                <a:latin typeface="Gadugi" panose="020B0502040204020203" pitchFamily="34" charset="0"/>
                <a:ea typeface="Arial"/>
              </a:rPr>
              <a:t>Potter</a:t>
            </a:r>
            <a:r>
              <a:rPr lang="en-US" sz="1200" b="0" strike="noStrike" spc="-1" dirty="0" smtClean="0">
                <a:solidFill>
                  <a:srgbClr val="FFFFFF"/>
                </a:solidFill>
                <a:uFill>
                  <a:solidFill>
                    <a:srgbClr val="FFFFFF"/>
                  </a:solidFill>
                </a:uFill>
                <a:latin typeface="Gadugi" panose="020B0502040204020203" pitchFamily="34" charset="0"/>
                <a:ea typeface="Arial"/>
              </a:rPr>
              <a:t> </a:t>
            </a:r>
            <a:r>
              <a:rPr lang="en-US" sz="1200" strike="noStrike" spc="-1" dirty="0" smtClean="0">
                <a:solidFill>
                  <a:srgbClr val="FFFFFF"/>
                </a:solidFill>
                <a:uFill>
                  <a:solidFill>
                    <a:srgbClr val="FFFFFF"/>
                  </a:solidFill>
                </a:uFill>
                <a:latin typeface="Gadugi" panose="020B0502040204020203" pitchFamily="34" charset="0"/>
                <a:ea typeface="Arial"/>
              </a:rPr>
              <a:t>– To Autonomy &amp; Beyond</a:t>
            </a:r>
            <a:endParaRPr lang="en-US" sz="1200" strike="noStrike" spc="-1" dirty="0">
              <a:solidFill>
                <a:srgbClr val="FFFFFF"/>
              </a:solidFill>
              <a:uFill>
                <a:solidFill>
                  <a:srgbClr val="FFFFFF"/>
                </a:solidFill>
              </a:uFill>
              <a:latin typeface="Gadugi" panose="020B0502040204020203" pitchFamily="34" charset="0"/>
            </a:endParaRPr>
          </a:p>
        </p:txBody>
      </p:sp>
      <p:grpSp>
        <p:nvGrpSpPr>
          <p:cNvPr id="35" name="Group 34"/>
          <p:cNvGrpSpPr/>
          <p:nvPr/>
        </p:nvGrpSpPr>
        <p:grpSpPr>
          <a:xfrm>
            <a:off x="124767" y="394489"/>
            <a:ext cx="1624008" cy="267693"/>
            <a:chOff x="1401784" y="4641924"/>
            <a:chExt cx="1624008" cy="267693"/>
          </a:xfrm>
        </p:grpSpPr>
        <p:grpSp>
          <p:nvGrpSpPr>
            <p:cNvPr id="36" name="Group 35"/>
            <p:cNvGrpSpPr/>
            <p:nvPr/>
          </p:nvGrpSpPr>
          <p:grpSpPr>
            <a:xfrm>
              <a:off x="1401784" y="4651331"/>
              <a:ext cx="258398" cy="233226"/>
              <a:chOff x="1401784" y="4651331"/>
              <a:chExt cx="258398" cy="233226"/>
            </a:xfrm>
          </p:grpSpPr>
          <p:sp>
            <p:nvSpPr>
              <p:cNvPr id="50" name="CustomShape 3"/>
              <p:cNvSpPr/>
              <p:nvPr/>
            </p:nvSpPr>
            <p:spPr>
              <a:xfrm>
                <a:off x="1401784"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51" name="Picture 50"/>
              <p:cNvPicPr/>
              <p:nvPr/>
            </p:nvPicPr>
            <p:blipFill>
              <a:blip r:embed="rId4">
                <a:biLevel thresh="75000"/>
              </a:blip>
              <a:stretch/>
            </p:blipFill>
            <p:spPr>
              <a:xfrm>
                <a:off x="1424456" y="4696582"/>
                <a:ext cx="218047" cy="147125"/>
              </a:xfrm>
              <a:prstGeom prst="rect">
                <a:avLst/>
              </a:prstGeom>
              <a:ln>
                <a:noFill/>
              </a:ln>
            </p:spPr>
          </p:pic>
        </p:grpSp>
        <p:pic>
          <p:nvPicPr>
            <p:cNvPr id="37" name="Shape 73"/>
            <p:cNvPicPr/>
            <p:nvPr/>
          </p:nvPicPr>
          <p:blipFill>
            <a:blip r:embed="rId5"/>
            <a:srcRect t="11721" b="20008"/>
            <a:stretch/>
          </p:blipFill>
          <p:spPr>
            <a:xfrm>
              <a:off x="1671922" y="4651474"/>
              <a:ext cx="255786" cy="229840"/>
            </a:xfrm>
            <a:prstGeom prst="rect">
              <a:avLst/>
            </a:prstGeom>
            <a:ln>
              <a:noFill/>
            </a:ln>
          </p:spPr>
        </p:pic>
        <p:grpSp>
          <p:nvGrpSpPr>
            <p:cNvPr id="38" name="Group 37"/>
            <p:cNvGrpSpPr/>
            <p:nvPr/>
          </p:nvGrpSpPr>
          <p:grpSpPr>
            <a:xfrm>
              <a:off x="1939455" y="4651502"/>
              <a:ext cx="258398" cy="233226"/>
              <a:chOff x="4430340" y="4653260"/>
              <a:chExt cx="258398" cy="233226"/>
            </a:xfrm>
          </p:grpSpPr>
          <p:sp>
            <p:nvSpPr>
              <p:cNvPr id="48" name="CustomShape 3"/>
              <p:cNvSpPr/>
              <p:nvPr/>
            </p:nvSpPr>
            <p:spPr>
              <a:xfrm>
                <a:off x="4430340" y="4653260"/>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49" name="Shape 78"/>
              <p:cNvPicPr/>
              <p:nvPr/>
            </p:nvPicPr>
            <p:blipFill>
              <a:blip r:embed="rId6"/>
              <a:stretch/>
            </p:blipFill>
            <p:spPr>
              <a:xfrm>
                <a:off x="4455807" y="4672397"/>
                <a:ext cx="210464" cy="197923"/>
              </a:xfrm>
              <a:prstGeom prst="rect">
                <a:avLst/>
              </a:prstGeom>
              <a:ln>
                <a:noFill/>
              </a:ln>
            </p:spPr>
          </p:pic>
        </p:grpSp>
        <p:grpSp>
          <p:nvGrpSpPr>
            <p:cNvPr id="39" name="Group 38"/>
            <p:cNvGrpSpPr/>
            <p:nvPr/>
          </p:nvGrpSpPr>
          <p:grpSpPr>
            <a:xfrm>
              <a:off x="2206988" y="4641924"/>
              <a:ext cx="270138" cy="267693"/>
              <a:chOff x="5932878" y="4638693"/>
              <a:chExt cx="270138" cy="267693"/>
            </a:xfrm>
          </p:grpSpPr>
          <p:sp>
            <p:nvSpPr>
              <p:cNvPr id="46" name="CustomShape 3"/>
              <p:cNvSpPr/>
              <p:nvPr/>
            </p:nvSpPr>
            <p:spPr>
              <a:xfrm>
                <a:off x="5944618"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47" name="Picture 2" descr="https://www.mechdyne.com/filesimages/Icons/collabortion-icon.png"/>
              <p:cNvPicPr>
                <a:picLocks noChangeAspect="1" noChangeArrowheads="1"/>
              </p:cNvPicPr>
              <p:nvPr/>
            </p:nvPicPr>
            <p:blipFill>
              <a:blip r:embed="rId7" cstate="print">
                <a:biLevel thresh="75000"/>
                <a:extLst>
                  <a:ext uri="{28A0092B-C50C-407E-A947-70E740481C1C}">
                    <a14:useLocalDpi xmlns:a14="http://schemas.microsoft.com/office/drawing/2010/main" val="0"/>
                  </a:ext>
                </a:extLst>
              </a:blip>
              <a:srcRect/>
              <a:stretch>
                <a:fillRect/>
              </a:stretch>
            </p:blipFill>
            <p:spPr bwMode="auto">
              <a:xfrm>
                <a:off x="5932878" y="4638693"/>
                <a:ext cx="265191" cy="267693"/>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0" name="Group 39"/>
            <p:cNvGrpSpPr/>
            <p:nvPr/>
          </p:nvGrpSpPr>
          <p:grpSpPr>
            <a:xfrm>
              <a:off x="2493061" y="4651452"/>
              <a:ext cx="258398" cy="233226"/>
              <a:chOff x="7458896" y="4648088"/>
              <a:chExt cx="258398" cy="233226"/>
            </a:xfrm>
          </p:grpSpPr>
          <p:sp>
            <p:nvSpPr>
              <p:cNvPr id="44" name="CustomShape 3"/>
              <p:cNvSpPr/>
              <p:nvPr/>
            </p:nvSpPr>
            <p:spPr>
              <a:xfrm>
                <a:off x="7458896" y="4648088"/>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45" name="Picture 4" descr="https://image.freepik.com/free-icon/afraid-emoticon-face_318-41311.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90646" y="4681016"/>
                <a:ext cx="178255" cy="178255"/>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1" name="Group 40"/>
            <p:cNvGrpSpPr/>
            <p:nvPr/>
          </p:nvGrpSpPr>
          <p:grpSpPr>
            <a:xfrm>
              <a:off x="2767394" y="4650406"/>
              <a:ext cx="258398" cy="233226"/>
              <a:chOff x="8909558" y="4661032"/>
              <a:chExt cx="258398" cy="233226"/>
            </a:xfrm>
          </p:grpSpPr>
          <p:sp>
            <p:nvSpPr>
              <p:cNvPr id="42" name="CustomShape 3"/>
              <p:cNvSpPr/>
              <p:nvPr/>
            </p:nvSpPr>
            <p:spPr>
              <a:xfrm>
                <a:off x="8909558" y="4661032"/>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43" name="Picture 6" descr="https://d30y9cdsu7xlg0.cloudfront.net/png/66559-200.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26028" y="4668414"/>
                <a:ext cx="224075" cy="224075"/>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52" name="CustomShape 8"/>
          <p:cNvSpPr/>
          <p:nvPr/>
        </p:nvSpPr>
        <p:spPr>
          <a:xfrm>
            <a:off x="663049" y="403105"/>
            <a:ext cx="259406" cy="235234"/>
          </a:xfrm>
          <a:prstGeom prst="rect">
            <a:avLst/>
          </a:prstGeom>
          <a:noFill/>
          <a:ln w="28575">
            <a:solidFill>
              <a:srgbClr val="9900FF"/>
            </a:solidFill>
            <a:round/>
          </a:ln>
        </p:spPr>
        <p:style>
          <a:lnRef idx="0">
            <a:scrgbClr r="0" g="0" b="0"/>
          </a:lnRef>
          <a:fillRef idx="0">
            <a:scrgbClr r="0" g="0" b="0"/>
          </a:fillRef>
          <a:effectRef idx="0">
            <a:scrgbClr r="0" g="0" b="0"/>
          </a:effectRef>
          <a:fontRef idx="minor"/>
        </p:style>
      </p:sp>
      <p:sp>
        <p:nvSpPr>
          <p:cNvPr id="54" name="CustomShape 3"/>
          <p:cNvSpPr/>
          <p:nvPr/>
        </p:nvSpPr>
        <p:spPr>
          <a:xfrm>
            <a:off x="2585990" y="2298729"/>
            <a:ext cx="6796731" cy="854657"/>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marL="686880" lvl="1">
              <a:lnSpc>
                <a:spcPct val="100000"/>
              </a:lnSpc>
              <a:buClr>
                <a:srgbClr val="FFFFFF"/>
              </a:buClr>
            </a:pPr>
            <a:r>
              <a:rPr lang="en-US" sz="1000" b="0" strike="noStrike" spc="-1" dirty="0" smtClean="0">
                <a:solidFill>
                  <a:srgbClr val="FFFFFF"/>
                </a:solidFill>
                <a:uFill>
                  <a:solidFill>
                    <a:srgbClr val="FFFFFF"/>
                  </a:solidFill>
                </a:uFill>
                <a:latin typeface="Gadugi" panose="020B0502040204020203" pitchFamily="34" charset="0"/>
                <a:ea typeface="Arial"/>
              </a:rPr>
              <a:t>(</a:t>
            </a:r>
            <a:r>
              <a:rPr lang="en-US" sz="1000" b="0" strike="noStrike" spc="-1" dirty="0">
                <a:solidFill>
                  <a:srgbClr val="FFFFFF"/>
                </a:solidFill>
                <a:uFill>
                  <a:solidFill>
                    <a:srgbClr val="FFFFFF"/>
                  </a:solidFill>
                </a:uFill>
                <a:latin typeface="Gadugi" panose="020B0502040204020203" pitchFamily="34" charset="0"/>
                <a:ea typeface="Arial"/>
              </a:rPr>
              <a:t>by releasing value </a:t>
            </a:r>
            <a:r>
              <a:rPr lang="en-US" sz="1000" b="0" strike="noStrike" spc="-1" dirty="0" smtClean="0">
                <a:solidFill>
                  <a:srgbClr val="FFFFFF"/>
                </a:solidFill>
                <a:uFill>
                  <a:solidFill>
                    <a:srgbClr val="FFFFFF"/>
                  </a:solidFill>
                </a:uFill>
                <a:latin typeface="Gadugi" panose="020B0502040204020203" pitchFamily="34" charset="0"/>
                <a:ea typeface="Arial"/>
              </a:rPr>
              <a:t>early with quality and operational integrity)</a:t>
            </a:r>
            <a:r>
              <a:rPr lang="en-US" sz="1400" b="0" strike="noStrike" spc="-1" dirty="0" smtClean="0">
                <a:solidFill>
                  <a:srgbClr val="FFFFFF"/>
                </a:solidFill>
                <a:uFill>
                  <a:solidFill>
                    <a:srgbClr val="FFFFFF"/>
                  </a:solidFill>
                </a:uFill>
                <a:latin typeface="Gadugi" panose="020B0502040204020203" pitchFamily="34" charset="0"/>
                <a:ea typeface="Arial"/>
              </a:rPr>
              <a:t> </a:t>
            </a:r>
            <a:endParaRPr lang="en-US" sz="1400" b="0" strike="noStrike" spc="-1" dirty="0">
              <a:solidFill>
                <a:srgbClr val="FFFFFF"/>
              </a:solidFill>
              <a:uFill>
                <a:solidFill>
                  <a:srgbClr val="FFFFFF"/>
                </a:solidFill>
              </a:uFill>
              <a:latin typeface="Gadugi" panose="020B0502040204020203" pitchFamily="34" charset="0"/>
            </a:endParaRPr>
          </a:p>
          <a:p>
            <a:pPr marL="686880" lvl="1">
              <a:lnSpc>
                <a:spcPct val="100000"/>
              </a:lnSpc>
              <a:buClr>
                <a:srgbClr val="FFFFFF"/>
              </a:buClr>
            </a:pPr>
            <a:r>
              <a:rPr lang="en-US" sz="1000" b="0" strike="noStrike" spc="-1" dirty="0" smtClean="0">
                <a:solidFill>
                  <a:srgbClr val="FFFFFF"/>
                </a:solidFill>
                <a:uFill>
                  <a:solidFill>
                    <a:srgbClr val="FFFFFF"/>
                  </a:solidFill>
                </a:uFill>
                <a:latin typeface="Gadugi" panose="020B0502040204020203" pitchFamily="34" charset="0"/>
                <a:ea typeface="Arial"/>
              </a:rPr>
              <a:t>(via </a:t>
            </a:r>
            <a:r>
              <a:rPr lang="en-US" sz="1000" b="0" strike="noStrike" spc="-1" dirty="0">
                <a:solidFill>
                  <a:srgbClr val="FFFFFF"/>
                </a:solidFill>
                <a:uFill>
                  <a:solidFill>
                    <a:srgbClr val="FFFFFF"/>
                  </a:solidFill>
                </a:uFill>
                <a:latin typeface="Gadugi" panose="020B0502040204020203" pitchFamily="34" charset="0"/>
                <a:ea typeface="Arial"/>
              </a:rPr>
              <a:t>practices such as </a:t>
            </a:r>
            <a:r>
              <a:rPr lang="en-US" sz="1000" b="0" strike="noStrike" spc="-1" dirty="0" err="1">
                <a:solidFill>
                  <a:srgbClr val="FFFFFF"/>
                </a:solidFill>
                <a:uFill>
                  <a:solidFill>
                    <a:srgbClr val="FFFFFF"/>
                  </a:solidFill>
                </a:uFill>
                <a:latin typeface="Gadugi" panose="020B0502040204020203" pitchFamily="34" charset="0"/>
                <a:ea typeface="Arial"/>
              </a:rPr>
              <a:t>xP</a:t>
            </a:r>
            <a:r>
              <a:rPr lang="en-US" sz="1000" b="0" strike="noStrike" spc="-1" dirty="0">
                <a:solidFill>
                  <a:srgbClr val="FFFFFF"/>
                </a:solidFill>
                <a:uFill>
                  <a:solidFill>
                    <a:srgbClr val="FFFFFF"/>
                  </a:solidFill>
                </a:uFill>
                <a:latin typeface="Gadugi" panose="020B0502040204020203" pitchFamily="34" charset="0"/>
                <a:ea typeface="Arial"/>
              </a:rPr>
              <a:t>, processes / frameworks such as scrum, tech, </a:t>
            </a:r>
            <a:r>
              <a:rPr lang="en-US" sz="1000" b="0" strike="noStrike" spc="-1" dirty="0" smtClean="0">
                <a:solidFill>
                  <a:srgbClr val="FFFFFF"/>
                </a:solidFill>
                <a:uFill>
                  <a:solidFill>
                    <a:srgbClr val="FFFFFF"/>
                  </a:solidFill>
                </a:uFill>
                <a:latin typeface="Gadugi" panose="020B0502040204020203" pitchFamily="34" charset="0"/>
                <a:ea typeface="Arial"/>
              </a:rPr>
              <a:t>people</a:t>
            </a:r>
            <a:r>
              <a:rPr lang="en-US" sz="1000" b="0" strike="noStrike" spc="-1" dirty="0">
                <a:solidFill>
                  <a:srgbClr val="FFFFFF"/>
                </a:solidFill>
                <a:uFill>
                  <a:solidFill>
                    <a:srgbClr val="FFFFFF"/>
                  </a:solidFill>
                </a:uFill>
                <a:latin typeface="Gadugi" panose="020B0502040204020203" pitchFamily="34" charset="0"/>
                <a:ea typeface="Arial"/>
              </a:rPr>
              <a:t>, </a:t>
            </a:r>
            <a:r>
              <a:rPr lang="en-US" sz="1000" b="0" strike="noStrike" spc="-1" dirty="0" err="1">
                <a:solidFill>
                  <a:srgbClr val="FFFFFF"/>
                </a:solidFill>
                <a:uFill>
                  <a:solidFill>
                    <a:srgbClr val="FFFFFF"/>
                  </a:solidFill>
                </a:uFill>
                <a:latin typeface="Gadugi" panose="020B0502040204020203" pitchFamily="34" charset="0"/>
                <a:ea typeface="Arial"/>
              </a:rPr>
              <a:t>behaviours</a:t>
            </a:r>
            <a:r>
              <a:rPr lang="en-US" sz="1000" b="0" strike="noStrike" spc="-1" dirty="0" smtClean="0">
                <a:solidFill>
                  <a:srgbClr val="FFFFFF"/>
                </a:solidFill>
                <a:uFill>
                  <a:solidFill>
                    <a:srgbClr val="FFFFFF"/>
                  </a:solidFill>
                </a:uFill>
                <a:latin typeface="Gadugi" panose="020B0502040204020203" pitchFamily="34" charset="0"/>
                <a:ea typeface="Arial"/>
              </a:rPr>
              <a:t>)</a:t>
            </a:r>
            <a:r>
              <a:rPr lang="en-US" sz="1400" b="0" strike="noStrike" spc="-1" dirty="0" smtClean="0">
                <a:solidFill>
                  <a:srgbClr val="FFFFFF"/>
                </a:solidFill>
                <a:uFill>
                  <a:solidFill>
                    <a:srgbClr val="FFFFFF"/>
                  </a:solidFill>
                </a:uFill>
                <a:latin typeface="Gadugi" panose="020B0502040204020203" pitchFamily="34" charset="0"/>
                <a:ea typeface="Arial"/>
              </a:rPr>
              <a:t> </a:t>
            </a:r>
            <a:endParaRPr lang="en-US" sz="1400" b="0" strike="noStrike" spc="-1" dirty="0">
              <a:solidFill>
                <a:srgbClr val="FFFFFF"/>
              </a:solidFill>
              <a:uFill>
                <a:solidFill>
                  <a:srgbClr val="FFFFFF"/>
                </a:solidFill>
              </a:uFill>
              <a:latin typeface="Gadugi" panose="020B0502040204020203" pitchFamily="34" charset="0"/>
            </a:endParaRPr>
          </a:p>
          <a:p>
            <a:pPr marL="686880" lvl="1">
              <a:lnSpc>
                <a:spcPct val="100000"/>
              </a:lnSpc>
              <a:buClr>
                <a:srgbClr val="FFFFFF"/>
              </a:buClr>
            </a:pPr>
            <a:r>
              <a:rPr lang="en-US" sz="1000" b="0" strike="noStrike" spc="-1" dirty="0" smtClean="0">
                <a:solidFill>
                  <a:srgbClr val="FFFFFF"/>
                </a:solidFill>
                <a:uFill>
                  <a:solidFill>
                    <a:srgbClr val="FFFFFF"/>
                  </a:solidFill>
                </a:uFill>
                <a:latin typeface="Gadugi" panose="020B0502040204020203" pitchFamily="34" charset="0"/>
                <a:ea typeface="Arial"/>
              </a:rPr>
              <a:t>(early </a:t>
            </a:r>
            <a:r>
              <a:rPr lang="en-US" sz="1000" b="0" strike="noStrike" spc="-1" dirty="0">
                <a:solidFill>
                  <a:srgbClr val="FFFFFF"/>
                </a:solidFill>
                <a:uFill>
                  <a:solidFill>
                    <a:srgbClr val="FFFFFF"/>
                  </a:solidFill>
                </a:uFill>
                <a:latin typeface="Gadugi" panose="020B0502040204020203" pitchFamily="34" charset="0"/>
                <a:ea typeface="Arial"/>
              </a:rPr>
              <a:t>and continual feedback, able to pivot, accurate progress tracking as </a:t>
            </a:r>
            <a:r>
              <a:rPr lang="en-US" sz="1000" b="0" strike="noStrike" spc="-1" dirty="0" smtClean="0">
                <a:solidFill>
                  <a:srgbClr val="FFFFFF"/>
                </a:solidFill>
                <a:uFill>
                  <a:solidFill>
                    <a:srgbClr val="FFFFFF"/>
                  </a:solidFill>
                </a:uFill>
                <a:latin typeface="Gadugi" panose="020B0502040204020203" pitchFamily="34" charset="0"/>
                <a:ea typeface="Arial"/>
              </a:rPr>
              <a:t>‘Done’ means </a:t>
            </a:r>
            <a:r>
              <a:rPr lang="en-US" sz="1000" b="0" strike="noStrike" spc="-1" dirty="0">
                <a:solidFill>
                  <a:srgbClr val="FFFFFF"/>
                </a:solidFill>
                <a:uFill>
                  <a:solidFill>
                    <a:srgbClr val="FFFFFF"/>
                  </a:solidFill>
                </a:uFill>
                <a:latin typeface="Gadugi" panose="020B0502040204020203" pitchFamily="34" charset="0"/>
                <a:ea typeface="Arial"/>
              </a:rPr>
              <a:t>done)</a:t>
            </a:r>
            <a:r>
              <a:rPr lang="en-US" sz="1400" b="0" strike="noStrike" spc="-1" dirty="0">
                <a:solidFill>
                  <a:srgbClr val="FFFFFF"/>
                </a:solidFill>
                <a:uFill>
                  <a:solidFill>
                    <a:srgbClr val="FFFFFF"/>
                  </a:solidFill>
                </a:uFill>
                <a:latin typeface="Gadugi" panose="020B0502040204020203" pitchFamily="34" charset="0"/>
                <a:ea typeface="Arial"/>
              </a:rPr>
              <a:t> </a:t>
            </a:r>
            <a:endParaRPr lang="en-US" sz="1800" b="0" strike="noStrike" spc="-1" dirty="0">
              <a:solidFill>
                <a:srgbClr val="FFFFFF"/>
              </a:solidFill>
              <a:uFill>
                <a:solidFill>
                  <a:srgbClr val="FFFFFF"/>
                </a:solidFill>
              </a:uFill>
              <a:latin typeface="Gadugi" panose="020B0502040204020203" pitchFamily="34" charset="0"/>
            </a:endParaRPr>
          </a:p>
        </p:txBody>
      </p:sp>
      <p:sp>
        <p:nvSpPr>
          <p:cNvPr id="55" name="CustomShape 2"/>
          <p:cNvSpPr/>
          <p:nvPr/>
        </p:nvSpPr>
        <p:spPr>
          <a:xfrm>
            <a:off x="311760" y="847800"/>
            <a:ext cx="8519400" cy="578456"/>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1800" b="0" u="sng" strike="noStrike" spc="-1" dirty="0">
                <a:solidFill>
                  <a:schemeClr val="bg1"/>
                </a:solidFill>
                <a:uFill>
                  <a:solidFill>
                    <a:srgbClr val="FFFFFF"/>
                  </a:solidFill>
                </a:uFill>
                <a:latin typeface="Gadugi" panose="020B0502040204020203" pitchFamily="34" charset="0"/>
                <a:ea typeface="Arial"/>
              </a:rPr>
              <a:t>What Business Problem Was I Trying To Solve?</a:t>
            </a:r>
            <a:endParaRPr lang="en-US" sz="1800" b="0" strike="noStrike" spc="-1" dirty="0">
              <a:solidFill>
                <a:schemeClr val="bg1"/>
              </a:solidFill>
              <a:uFill>
                <a:solidFill>
                  <a:srgbClr val="FFFFFF"/>
                </a:solidFill>
              </a:uFill>
              <a:latin typeface="Gadugi" panose="020B05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3">
                                            <p:txEl>
                                              <p:pRg st="0" end="0"/>
                                            </p:txEl>
                                          </p:spTgt>
                                        </p:tgtEl>
                                        <p:attrNameLst>
                                          <p:attrName>style.visibility</p:attrName>
                                        </p:attrNameLst>
                                      </p:cBhvr>
                                      <p:to>
                                        <p:strVal val="visible"/>
                                      </p:to>
                                    </p:set>
                                    <p:animEffect transition="in" filter="fade">
                                      <p:cBhvr>
                                        <p:cTn id="7" dur="500"/>
                                        <p:tgtEl>
                                          <p:spTgt spid="29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3">
                                            <p:txEl>
                                              <p:pRg st="1" end="1"/>
                                            </p:txEl>
                                          </p:spTgt>
                                        </p:tgtEl>
                                        <p:attrNameLst>
                                          <p:attrName>style.visibility</p:attrName>
                                        </p:attrNameLst>
                                      </p:cBhvr>
                                      <p:to>
                                        <p:strVal val="visible"/>
                                      </p:to>
                                    </p:set>
                                    <p:animEffect transition="in" filter="fade">
                                      <p:cBhvr>
                                        <p:cTn id="12" dur="500"/>
                                        <p:tgtEl>
                                          <p:spTgt spid="29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289"/>
                                        </p:tgtEl>
                                        <p:attrNameLst>
                                          <p:attrName>style.visibility</p:attrName>
                                        </p:attrNameLst>
                                      </p:cBhvr>
                                      <p:to>
                                        <p:strVal val="visible"/>
                                      </p:to>
                                    </p:set>
                                    <p:animEffect transition="in" filter="fade">
                                      <p:cBhvr additive="repl">
                                        <p:cTn id="17" dur="1000"/>
                                        <p:tgtEl>
                                          <p:spTgt spid="28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additive="repl">
                                        <p:cTn id="22" dur="75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fill="hold" nodeType="clickEffect">
                                  <p:stCondLst>
                                    <p:cond delay="0"/>
                                  </p:stCondLst>
                                  <p:childTnLst>
                                    <p:set>
                                      <p:cBhvr>
                                        <p:cTn id="26" dur="1" fill="hold">
                                          <p:stCondLst>
                                            <p:cond delay="0"/>
                                          </p:stCondLst>
                                        </p:cTn>
                                        <p:tgtEl>
                                          <p:spTgt spid="290"/>
                                        </p:tgtEl>
                                        <p:attrNameLst>
                                          <p:attrName>style.visibility</p:attrName>
                                        </p:attrNameLst>
                                      </p:cBhvr>
                                      <p:to>
                                        <p:strVal val="visible"/>
                                      </p:to>
                                    </p:set>
                                    <p:animEffect transition="in" filter="fade">
                                      <p:cBhvr additive="repl">
                                        <p:cTn id="27" dur="1000"/>
                                        <p:tgtEl>
                                          <p:spTgt spid="290"/>
                                        </p:tgtEl>
                                      </p:cBhvr>
                                    </p:animEffect>
                                  </p:childTnLst>
                                </p:cTn>
                              </p:par>
                            </p:childTnLst>
                          </p:cTn>
                        </p:par>
                        <p:par>
                          <p:cTn id="28" fill="hold">
                            <p:stCondLst>
                              <p:cond delay="1000"/>
                            </p:stCondLst>
                            <p:childTnLst>
                              <p:par>
                                <p:cTn id="29" presetID="10" presetClass="entr" fill="hold" nodeType="afterEffect">
                                  <p:stCondLst>
                                    <p:cond delay="750"/>
                                  </p:stCondLst>
                                  <p:childTnLst>
                                    <p:set>
                                      <p:cBhvr>
                                        <p:cTn id="30" dur="1" fill="hold">
                                          <p:stCondLst>
                                            <p:cond delay="0"/>
                                          </p:stCondLst>
                                        </p:cTn>
                                        <p:tgtEl>
                                          <p:spTgt spid="291"/>
                                        </p:tgtEl>
                                        <p:attrNameLst>
                                          <p:attrName>style.visibility</p:attrName>
                                        </p:attrNameLst>
                                      </p:cBhvr>
                                      <p:to>
                                        <p:strVal val="visible"/>
                                      </p:to>
                                    </p:set>
                                    <p:animEffect transition="in" filter="fade">
                                      <p:cBhvr additive="repl">
                                        <p:cTn id="31" dur="1000"/>
                                        <p:tgtEl>
                                          <p:spTgt spid="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CustomShape 1"/>
          <p:cNvSpPr/>
          <p:nvPr/>
        </p:nvSpPr>
        <p:spPr>
          <a:xfrm>
            <a:off x="311760" y="886633"/>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2800" b="0" strike="noStrike" spc="-1" dirty="0" smtClean="0">
                <a:solidFill>
                  <a:srgbClr val="FFFFFF"/>
                </a:solidFill>
                <a:uFill>
                  <a:solidFill>
                    <a:srgbClr val="FFFFFF"/>
                  </a:solidFill>
                </a:uFill>
                <a:latin typeface="Arial"/>
                <a:ea typeface="Arial"/>
              </a:rPr>
              <a:t>Achieving DevOps from the Dev Side</a:t>
            </a:r>
            <a:endParaRPr lang="en-US" sz="1800" b="0" strike="noStrike" spc="-1" dirty="0">
              <a:solidFill>
                <a:srgbClr val="FFFFFF"/>
              </a:solidFill>
              <a:uFill>
                <a:solidFill>
                  <a:srgbClr val="FFFFFF"/>
                </a:solidFill>
              </a:uFill>
              <a:latin typeface="Arial"/>
            </a:endParaRPr>
          </a:p>
        </p:txBody>
      </p:sp>
      <p:sp>
        <p:nvSpPr>
          <p:cNvPr id="333" name="CustomShape 2"/>
          <p:cNvSpPr/>
          <p:nvPr/>
        </p:nvSpPr>
        <p:spPr>
          <a:xfrm>
            <a:off x="311760" y="847800"/>
            <a:ext cx="8519400" cy="851124"/>
          </a:xfrm>
          <a:prstGeom prst="rect">
            <a:avLst/>
          </a:prstGeom>
          <a:noFill/>
          <a:ln>
            <a:noFill/>
          </a:ln>
        </p:spPr>
        <p:style>
          <a:lnRef idx="0">
            <a:scrgbClr r="0" g="0" b="0"/>
          </a:lnRef>
          <a:fillRef idx="0">
            <a:scrgbClr r="0" g="0" b="0"/>
          </a:fillRef>
          <a:effectRef idx="0">
            <a:scrgbClr r="0" g="0" b="0"/>
          </a:effectRef>
          <a:fontRef idx="minor"/>
        </p:style>
      </p:sp>
      <p:grpSp>
        <p:nvGrpSpPr>
          <p:cNvPr id="15" name="Group 14"/>
          <p:cNvGrpSpPr/>
          <p:nvPr/>
        </p:nvGrpSpPr>
        <p:grpSpPr>
          <a:xfrm>
            <a:off x="124767" y="394489"/>
            <a:ext cx="1624008" cy="267693"/>
            <a:chOff x="1401784" y="4641924"/>
            <a:chExt cx="1624008" cy="267693"/>
          </a:xfrm>
        </p:grpSpPr>
        <p:grpSp>
          <p:nvGrpSpPr>
            <p:cNvPr id="16" name="Group 15"/>
            <p:cNvGrpSpPr/>
            <p:nvPr/>
          </p:nvGrpSpPr>
          <p:grpSpPr>
            <a:xfrm>
              <a:off x="1401784" y="4651331"/>
              <a:ext cx="258398" cy="233226"/>
              <a:chOff x="1401784" y="4651331"/>
              <a:chExt cx="258398" cy="233226"/>
            </a:xfrm>
          </p:grpSpPr>
          <p:sp>
            <p:nvSpPr>
              <p:cNvPr id="30" name="CustomShape 3"/>
              <p:cNvSpPr/>
              <p:nvPr/>
            </p:nvSpPr>
            <p:spPr>
              <a:xfrm>
                <a:off x="1401784"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31" name="Picture 30"/>
              <p:cNvPicPr/>
              <p:nvPr/>
            </p:nvPicPr>
            <p:blipFill>
              <a:blip r:embed="rId3">
                <a:biLevel thresh="75000"/>
              </a:blip>
              <a:stretch/>
            </p:blipFill>
            <p:spPr>
              <a:xfrm>
                <a:off x="1424456" y="4696582"/>
                <a:ext cx="218047" cy="147125"/>
              </a:xfrm>
              <a:prstGeom prst="rect">
                <a:avLst/>
              </a:prstGeom>
              <a:ln>
                <a:noFill/>
              </a:ln>
            </p:spPr>
          </p:pic>
        </p:grpSp>
        <p:pic>
          <p:nvPicPr>
            <p:cNvPr id="17" name="Shape 73"/>
            <p:cNvPicPr/>
            <p:nvPr/>
          </p:nvPicPr>
          <p:blipFill>
            <a:blip r:embed="rId4"/>
            <a:srcRect t="11721" b="20008"/>
            <a:stretch/>
          </p:blipFill>
          <p:spPr>
            <a:xfrm>
              <a:off x="1671922" y="4651474"/>
              <a:ext cx="255786" cy="229840"/>
            </a:xfrm>
            <a:prstGeom prst="rect">
              <a:avLst/>
            </a:prstGeom>
            <a:ln>
              <a:noFill/>
            </a:ln>
          </p:spPr>
        </p:pic>
        <p:grpSp>
          <p:nvGrpSpPr>
            <p:cNvPr id="18" name="Group 17"/>
            <p:cNvGrpSpPr/>
            <p:nvPr/>
          </p:nvGrpSpPr>
          <p:grpSpPr>
            <a:xfrm>
              <a:off x="1939455" y="4651502"/>
              <a:ext cx="258398" cy="233226"/>
              <a:chOff x="4430340" y="4653260"/>
              <a:chExt cx="258398" cy="233226"/>
            </a:xfrm>
          </p:grpSpPr>
          <p:sp>
            <p:nvSpPr>
              <p:cNvPr id="28" name="CustomShape 3"/>
              <p:cNvSpPr/>
              <p:nvPr/>
            </p:nvSpPr>
            <p:spPr>
              <a:xfrm>
                <a:off x="4430340" y="4653260"/>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29" name="Shape 78"/>
              <p:cNvPicPr/>
              <p:nvPr/>
            </p:nvPicPr>
            <p:blipFill>
              <a:blip r:embed="rId5"/>
              <a:stretch/>
            </p:blipFill>
            <p:spPr>
              <a:xfrm>
                <a:off x="4455807" y="4672397"/>
                <a:ext cx="210464" cy="197923"/>
              </a:xfrm>
              <a:prstGeom prst="rect">
                <a:avLst/>
              </a:prstGeom>
              <a:ln>
                <a:noFill/>
              </a:ln>
            </p:spPr>
          </p:pic>
        </p:grpSp>
        <p:grpSp>
          <p:nvGrpSpPr>
            <p:cNvPr id="19" name="Group 18"/>
            <p:cNvGrpSpPr/>
            <p:nvPr/>
          </p:nvGrpSpPr>
          <p:grpSpPr>
            <a:xfrm>
              <a:off x="2206988" y="4641924"/>
              <a:ext cx="270138" cy="267693"/>
              <a:chOff x="5932878" y="4638693"/>
              <a:chExt cx="270138" cy="267693"/>
            </a:xfrm>
          </p:grpSpPr>
          <p:sp>
            <p:nvSpPr>
              <p:cNvPr id="26" name="CustomShape 3"/>
              <p:cNvSpPr/>
              <p:nvPr/>
            </p:nvSpPr>
            <p:spPr>
              <a:xfrm>
                <a:off x="5944618"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27" name="Picture 2" descr="https://www.mechdyne.com/filesimages/Icons/collabortion-icon.png"/>
              <p:cNvPicPr>
                <a:picLocks noChangeAspect="1" noChangeArrowheads="1"/>
              </p:cNvPicPr>
              <p:nvPr/>
            </p:nvPicPr>
            <p:blipFill>
              <a:blip r:embed="rId6" cstate="print">
                <a:biLevel thresh="75000"/>
                <a:extLst>
                  <a:ext uri="{28A0092B-C50C-407E-A947-70E740481C1C}">
                    <a14:useLocalDpi xmlns:a14="http://schemas.microsoft.com/office/drawing/2010/main" val="0"/>
                  </a:ext>
                </a:extLst>
              </a:blip>
              <a:srcRect/>
              <a:stretch>
                <a:fillRect/>
              </a:stretch>
            </p:blipFill>
            <p:spPr bwMode="auto">
              <a:xfrm>
                <a:off x="5932878" y="4638693"/>
                <a:ext cx="265191" cy="267693"/>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20" name="Group 19"/>
            <p:cNvGrpSpPr/>
            <p:nvPr/>
          </p:nvGrpSpPr>
          <p:grpSpPr>
            <a:xfrm>
              <a:off x="2493061" y="4651452"/>
              <a:ext cx="258398" cy="233226"/>
              <a:chOff x="7458896" y="4648088"/>
              <a:chExt cx="258398" cy="233226"/>
            </a:xfrm>
          </p:grpSpPr>
          <p:sp>
            <p:nvSpPr>
              <p:cNvPr id="24" name="CustomShape 3"/>
              <p:cNvSpPr/>
              <p:nvPr/>
            </p:nvSpPr>
            <p:spPr>
              <a:xfrm>
                <a:off x="7458896" y="4648088"/>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25" name="Picture 4" descr="https://image.freepik.com/free-icon/afraid-emoticon-face_318-4131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90646" y="4681016"/>
                <a:ext cx="178255" cy="178255"/>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21" name="Group 20"/>
            <p:cNvGrpSpPr/>
            <p:nvPr/>
          </p:nvGrpSpPr>
          <p:grpSpPr>
            <a:xfrm>
              <a:off x="2767394" y="4650406"/>
              <a:ext cx="258398" cy="233226"/>
              <a:chOff x="8909558" y="4661032"/>
              <a:chExt cx="258398" cy="233226"/>
            </a:xfrm>
          </p:grpSpPr>
          <p:sp>
            <p:nvSpPr>
              <p:cNvPr id="22" name="CustomShape 3"/>
              <p:cNvSpPr/>
              <p:nvPr/>
            </p:nvSpPr>
            <p:spPr>
              <a:xfrm>
                <a:off x="8909558" y="4661032"/>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23" name="Picture 6" descr="https://d30y9cdsu7xlg0.cloudfront.net/png/66559-200.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26028" y="4668414"/>
                <a:ext cx="224075" cy="224075"/>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32" name="CustomShape 8"/>
          <p:cNvSpPr/>
          <p:nvPr/>
        </p:nvSpPr>
        <p:spPr>
          <a:xfrm>
            <a:off x="931875" y="398645"/>
            <a:ext cx="259406" cy="235234"/>
          </a:xfrm>
          <a:prstGeom prst="rect">
            <a:avLst/>
          </a:prstGeom>
          <a:noFill/>
          <a:ln w="28575">
            <a:solidFill>
              <a:srgbClr val="9900FF"/>
            </a:solidFill>
            <a:round/>
          </a:ln>
        </p:spPr>
        <p:style>
          <a:lnRef idx="0">
            <a:scrgbClr r="0" g="0" b="0"/>
          </a:lnRef>
          <a:fillRef idx="0">
            <a:scrgbClr r="0" g="0" b="0"/>
          </a:fillRef>
          <a:effectRef idx="0">
            <a:scrgbClr r="0" g="0" b="0"/>
          </a:effectRef>
          <a:fontRef idx="minor"/>
        </p:style>
      </p:sp>
      <p:sp>
        <p:nvSpPr>
          <p:cNvPr id="33" name="CustomShape 2"/>
          <p:cNvSpPr/>
          <p:nvPr/>
        </p:nvSpPr>
        <p:spPr>
          <a:xfrm>
            <a:off x="68567" y="-54154"/>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2000" b="0" strike="noStrike" spc="-1" dirty="0">
                <a:solidFill>
                  <a:srgbClr val="FFFFFF"/>
                </a:solidFill>
                <a:uFill>
                  <a:solidFill>
                    <a:srgbClr val="FFFFFF"/>
                  </a:solidFill>
                </a:uFill>
                <a:latin typeface="Gadugi" panose="020B0502040204020203" pitchFamily="34" charset="0"/>
                <a:ea typeface="Arial"/>
              </a:rPr>
              <a:t>Scott </a:t>
            </a:r>
            <a:r>
              <a:rPr lang="en-US" sz="2000" b="0" strike="noStrike" spc="-1" dirty="0" smtClean="0">
                <a:solidFill>
                  <a:srgbClr val="FFFFFF"/>
                </a:solidFill>
                <a:uFill>
                  <a:solidFill>
                    <a:srgbClr val="FFFFFF"/>
                  </a:solidFill>
                </a:uFill>
                <a:latin typeface="Gadugi" panose="020B0502040204020203" pitchFamily="34" charset="0"/>
                <a:ea typeface="Arial"/>
              </a:rPr>
              <a:t>Potter</a:t>
            </a:r>
            <a:r>
              <a:rPr lang="en-US" sz="1200" b="0" strike="noStrike" spc="-1" dirty="0" smtClean="0">
                <a:solidFill>
                  <a:srgbClr val="FFFFFF"/>
                </a:solidFill>
                <a:uFill>
                  <a:solidFill>
                    <a:srgbClr val="FFFFFF"/>
                  </a:solidFill>
                </a:uFill>
                <a:latin typeface="Gadugi" panose="020B0502040204020203" pitchFamily="34" charset="0"/>
                <a:ea typeface="Arial"/>
              </a:rPr>
              <a:t> </a:t>
            </a:r>
            <a:r>
              <a:rPr lang="en-US" sz="1200" strike="noStrike" spc="-1" dirty="0" smtClean="0">
                <a:solidFill>
                  <a:srgbClr val="FFFFFF"/>
                </a:solidFill>
                <a:uFill>
                  <a:solidFill>
                    <a:srgbClr val="FFFFFF"/>
                  </a:solidFill>
                </a:uFill>
                <a:latin typeface="Gadugi" panose="020B0502040204020203" pitchFamily="34" charset="0"/>
                <a:ea typeface="Arial"/>
              </a:rPr>
              <a:t>– To Autonomy &amp; Beyond</a:t>
            </a:r>
            <a:endParaRPr lang="en-US" sz="1200" strike="noStrike" spc="-1" dirty="0">
              <a:solidFill>
                <a:srgbClr val="FFFFFF"/>
              </a:solidFill>
              <a:uFill>
                <a:solidFill>
                  <a:srgbClr val="FFFFFF"/>
                </a:solidFill>
              </a:uFill>
              <a:latin typeface="Gadugi" panose="020B0502040204020203" pitchFamily="34" charset="0"/>
            </a:endParaRPr>
          </a:p>
        </p:txBody>
      </p:sp>
      <p:sp>
        <p:nvSpPr>
          <p:cNvPr id="34" name="CustomShape 3"/>
          <p:cNvSpPr/>
          <p:nvPr/>
        </p:nvSpPr>
        <p:spPr>
          <a:xfrm>
            <a:off x="69360" y="1916342"/>
            <a:ext cx="1438422" cy="1298298"/>
          </a:xfrm>
          <a:prstGeom prst="rect">
            <a:avLst/>
          </a:prstGeom>
          <a:solidFill>
            <a:srgbClr val="FFFFFF"/>
          </a:solidFill>
          <a:ln w="9360">
            <a:solidFill>
              <a:schemeClr val="dk2"/>
            </a:solidFill>
            <a:round/>
          </a:ln>
        </p:spPr>
        <p:style>
          <a:lnRef idx="0">
            <a:scrgbClr r="0" g="0" b="0"/>
          </a:lnRef>
          <a:fillRef idx="0">
            <a:scrgbClr r="0" g="0" b="0"/>
          </a:fillRef>
          <a:effectRef idx="0">
            <a:scrgbClr r="0" g="0" b="0"/>
          </a:effectRef>
          <a:fontRef idx="minor"/>
        </p:style>
      </p:sp>
      <p:pic>
        <p:nvPicPr>
          <p:cNvPr id="36" name="Picture 35"/>
          <p:cNvPicPr/>
          <p:nvPr/>
        </p:nvPicPr>
        <p:blipFill>
          <a:blip r:embed="rId3">
            <a:biLevel thresh="75000"/>
          </a:blip>
          <a:stretch/>
        </p:blipFill>
        <p:spPr>
          <a:xfrm>
            <a:off x="186976" y="2181466"/>
            <a:ext cx="1213800" cy="819000"/>
          </a:xfrm>
          <a:prstGeom prst="rect">
            <a:avLst/>
          </a:prstGeom>
          <a:ln>
            <a:noFill/>
          </a:ln>
        </p:spPr>
      </p:pic>
      <p:sp>
        <p:nvSpPr>
          <p:cNvPr id="37" name="CustomShape 3"/>
          <p:cNvSpPr/>
          <p:nvPr/>
        </p:nvSpPr>
        <p:spPr>
          <a:xfrm>
            <a:off x="1583638" y="1913099"/>
            <a:ext cx="1438422" cy="1298298"/>
          </a:xfrm>
          <a:prstGeom prst="rect">
            <a:avLst/>
          </a:prstGeom>
          <a:solidFill>
            <a:srgbClr val="FFFFFF"/>
          </a:solidFill>
          <a:ln w="9360">
            <a:solidFill>
              <a:schemeClr val="dk2"/>
            </a:solidFill>
            <a:round/>
          </a:ln>
        </p:spPr>
        <p:style>
          <a:lnRef idx="0">
            <a:scrgbClr r="0" g="0" b="0"/>
          </a:lnRef>
          <a:fillRef idx="0">
            <a:scrgbClr r="0" g="0" b="0"/>
          </a:fillRef>
          <a:effectRef idx="0">
            <a:scrgbClr r="0" g="0" b="0"/>
          </a:effectRef>
          <a:fontRef idx="minor"/>
        </p:style>
      </p:sp>
      <p:sp>
        <p:nvSpPr>
          <p:cNvPr id="38" name="CustomShape 3"/>
          <p:cNvSpPr/>
          <p:nvPr/>
        </p:nvSpPr>
        <p:spPr>
          <a:xfrm>
            <a:off x="3097916" y="1918271"/>
            <a:ext cx="1438422" cy="1298298"/>
          </a:xfrm>
          <a:prstGeom prst="rect">
            <a:avLst/>
          </a:prstGeom>
          <a:solidFill>
            <a:srgbClr val="FFFFFF"/>
          </a:solidFill>
          <a:ln w="9360">
            <a:solidFill>
              <a:schemeClr val="dk2"/>
            </a:solidFill>
            <a:round/>
          </a:ln>
        </p:spPr>
        <p:style>
          <a:lnRef idx="0">
            <a:scrgbClr r="0" g="0" b="0"/>
          </a:lnRef>
          <a:fillRef idx="0">
            <a:scrgbClr r="0" g="0" b="0"/>
          </a:fillRef>
          <a:effectRef idx="0">
            <a:scrgbClr r="0" g="0" b="0"/>
          </a:effectRef>
          <a:fontRef idx="minor"/>
        </p:style>
      </p:sp>
      <p:sp>
        <p:nvSpPr>
          <p:cNvPr id="39" name="CustomShape 3"/>
          <p:cNvSpPr/>
          <p:nvPr/>
        </p:nvSpPr>
        <p:spPr>
          <a:xfrm>
            <a:off x="4612194" y="1916342"/>
            <a:ext cx="1438422" cy="1298298"/>
          </a:xfrm>
          <a:prstGeom prst="rect">
            <a:avLst/>
          </a:prstGeom>
          <a:solidFill>
            <a:srgbClr val="FFFFFF"/>
          </a:solidFill>
          <a:ln w="9360">
            <a:solidFill>
              <a:schemeClr val="dk2"/>
            </a:solidFill>
            <a:round/>
          </a:ln>
        </p:spPr>
        <p:style>
          <a:lnRef idx="0">
            <a:scrgbClr r="0" g="0" b="0"/>
          </a:lnRef>
          <a:fillRef idx="0">
            <a:scrgbClr r="0" g="0" b="0"/>
          </a:fillRef>
          <a:effectRef idx="0">
            <a:scrgbClr r="0" g="0" b="0"/>
          </a:effectRef>
          <a:fontRef idx="minor"/>
        </p:style>
      </p:sp>
      <p:sp>
        <p:nvSpPr>
          <p:cNvPr id="40" name="CustomShape 3"/>
          <p:cNvSpPr/>
          <p:nvPr/>
        </p:nvSpPr>
        <p:spPr>
          <a:xfrm>
            <a:off x="6126472" y="1913099"/>
            <a:ext cx="1438422" cy="1298298"/>
          </a:xfrm>
          <a:prstGeom prst="rect">
            <a:avLst/>
          </a:prstGeom>
          <a:solidFill>
            <a:srgbClr val="FFFFFF"/>
          </a:solidFill>
          <a:ln w="9360">
            <a:solidFill>
              <a:schemeClr val="dk2"/>
            </a:solidFill>
            <a:round/>
          </a:ln>
        </p:spPr>
        <p:style>
          <a:lnRef idx="0">
            <a:scrgbClr r="0" g="0" b="0"/>
          </a:lnRef>
          <a:fillRef idx="0">
            <a:scrgbClr r="0" g="0" b="0"/>
          </a:fillRef>
          <a:effectRef idx="0">
            <a:scrgbClr r="0" g="0" b="0"/>
          </a:effectRef>
          <a:fontRef idx="minor"/>
        </p:style>
      </p:sp>
      <p:sp>
        <p:nvSpPr>
          <p:cNvPr id="41" name="CustomShape 3"/>
          <p:cNvSpPr/>
          <p:nvPr/>
        </p:nvSpPr>
        <p:spPr>
          <a:xfrm>
            <a:off x="7640750" y="1918271"/>
            <a:ext cx="1438422" cy="1298298"/>
          </a:xfrm>
          <a:prstGeom prst="rect">
            <a:avLst/>
          </a:prstGeom>
          <a:solidFill>
            <a:srgbClr val="FFFFFF"/>
          </a:solidFill>
          <a:ln w="9360">
            <a:solidFill>
              <a:schemeClr val="dk2"/>
            </a:solidFill>
            <a:round/>
          </a:ln>
        </p:spPr>
        <p:style>
          <a:lnRef idx="0">
            <a:scrgbClr r="0" g="0" b="0"/>
          </a:lnRef>
          <a:fillRef idx="0">
            <a:scrgbClr r="0" g="0" b="0"/>
          </a:fillRef>
          <a:effectRef idx="0">
            <a:scrgbClr r="0" g="0" b="0"/>
          </a:effectRef>
          <a:fontRef idx="minor"/>
        </p:style>
      </p:sp>
      <p:pic>
        <p:nvPicPr>
          <p:cNvPr id="42" name="Shape 73"/>
          <p:cNvPicPr/>
          <p:nvPr/>
        </p:nvPicPr>
        <p:blipFill>
          <a:blip r:embed="rId4"/>
          <a:srcRect t="11721" b="20008"/>
          <a:stretch/>
        </p:blipFill>
        <p:spPr>
          <a:xfrm>
            <a:off x="1598176" y="1931948"/>
            <a:ext cx="1423884" cy="1279449"/>
          </a:xfrm>
          <a:prstGeom prst="rect">
            <a:avLst/>
          </a:prstGeom>
          <a:ln>
            <a:noFill/>
          </a:ln>
        </p:spPr>
      </p:pic>
      <p:pic>
        <p:nvPicPr>
          <p:cNvPr id="43" name="Shape 78"/>
          <p:cNvPicPr/>
          <p:nvPr/>
        </p:nvPicPr>
        <p:blipFill>
          <a:blip r:embed="rId5"/>
          <a:stretch/>
        </p:blipFill>
        <p:spPr>
          <a:xfrm>
            <a:off x="3264460" y="2020802"/>
            <a:ext cx="1171587" cy="1101777"/>
          </a:xfrm>
          <a:prstGeom prst="rect">
            <a:avLst/>
          </a:prstGeom>
          <a:ln>
            <a:noFill/>
          </a:ln>
        </p:spPr>
      </p:pic>
      <p:pic>
        <p:nvPicPr>
          <p:cNvPr id="44" name="Picture 2" descr="https://www.mechdyne.com/filesimages/Icons/collabortion-icon.png"/>
          <p:cNvPicPr>
            <a:picLocks noChangeAspect="1" noChangeArrowheads="1"/>
          </p:cNvPicPr>
          <p:nvPr/>
        </p:nvPicPr>
        <p:blipFill>
          <a:blip r:embed="rId9">
            <a:biLevel thresh="75000"/>
            <a:extLst>
              <a:ext uri="{28A0092B-C50C-407E-A947-70E740481C1C}">
                <a14:useLocalDpi xmlns:a14="http://schemas.microsoft.com/office/drawing/2010/main" val="0"/>
              </a:ext>
            </a:extLst>
          </a:blip>
          <a:srcRect/>
          <a:stretch>
            <a:fillRect/>
          </a:stretch>
        </p:blipFill>
        <p:spPr bwMode="auto">
          <a:xfrm>
            <a:off x="4593285" y="1845883"/>
            <a:ext cx="1476239" cy="149016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https://image.freepik.com/free-icon/afraid-emoticon-face_318-4131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311924" y="2130290"/>
            <a:ext cx="992289" cy="99228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https://d30y9cdsu7xlg0.cloudfront.net/png/66559-200.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50346" y="1975215"/>
            <a:ext cx="1247358" cy="1247358"/>
          </a:xfrm>
          <a:prstGeom prst="rect">
            <a:avLst/>
          </a:prstGeom>
          <a:noFill/>
          <a:extLst>
            <a:ext uri="{909E8E84-426E-40DD-AFC4-6F175D3DCCD1}">
              <a14:hiddenFill xmlns:a14="http://schemas.microsoft.com/office/drawing/2010/main">
                <a:solidFill>
                  <a:srgbClr val="FFFFFF"/>
                </a:solidFill>
              </a14:hiddenFill>
            </a:ext>
          </a:extLst>
        </p:spPr>
      </p:pic>
      <p:sp>
        <p:nvSpPr>
          <p:cNvPr id="35" name="CustomShape 8"/>
          <p:cNvSpPr/>
          <p:nvPr/>
        </p:nvSpPr>
        <p:spPr>
          <a:xfrm>
            <a:off x="4604201" y="1913098"/>
            <a:ext cx="1444034" cy="1309475"/>
          </a:xfrm>
          <a:prstGeom prst="rect">
            <a:avLst/>
          </a:prstGeom>
          <a:noFill/>
          <a:ln w="76320">
            <a:solidFill>
              <a:srgbClr val="9900FF"/>
            </a:solidFill>
            <a:round/>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01239851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CustomShape 2"/>
          <p:cNvSpPr/>
          <p:nvPr/>
        </p:nvSpPr>
        <p:spPr>
          <a:xfrm>
            <a:off x="311760" y="1426021"/>
            <a:ext cx="8519400" cy="1407600"/>
          </a:xfrm>
          <a:prstGeom prst="rect">
            <a:avLst/>
          </a:prstGeom>
          <a:noFill/>
          <a:ln>
            <a:noFill/>
          </a:ln>
        </p:spPr>
        <p:style>
          <a:lnRef idx="0">
            <a:scrgbClr r="0" g="0" b="0"/>
          </a:lnRef>
          <a:fillRef idx="0">
            <a:scrgbClr r="0" g="0" b="0"/>
          </a:fillRef>
          <a:effectRef idx="0">
            <a:scrgbClr r="0" g="0" b="0"/>
          </a:effectRef>
          <a:fontRef idx="minor"/>
        </p:style>
      </p:sp>
      <p:sp>
        <p:nvSpPr>
          <p:cNvPr id="348" name="CustomShape 4"/>
          <p:cNvSpPr/>
          <p:nvPr/>
        </p:nvSpPr>
        <p:spPr>
          <a:xfrm>
            <a:off x="375120" y="1433880"/>
            <a:ext cx="5294520" cy="17665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endParaRPr lang="en-US" sz="1400" b="0" strike="noStrike" spc="-1" dirty="0">
              <a:solidFill>
                <a:srgbClr val="FFFFFF"/>
              </a:solidFill>
              <a:uFill>
                <a:solidFill>
                  <a:srgbClr val="FFFFFF"/>
                </a:solidFill>
              </a:uFill>
              <a:latin typeface="Gadugi" panose="020B0502040204020203" pitchFamily="34" charset="0"/>
            </a:endParaRPr>
          </a:p>
        </p:txBody>
      </p:sp>
      <p:sp>
        <p:nvSpPr>
          <p:cNvPr id="350" name="CustomShape 6"/>
          <p:cNvSpPr/>
          <p:nvPr/>
        </p:nvSpPr>
        <p:spPr>
          <a:xfrm>
            <a:off x="2651760" y="3034080"/>
            <a:ext cx="859680" cy="393480"/>
          </a:xfrm>
          <a:prstGeom prst="rect">
            <a:avLst/>
          </a:prstGeom>
          <a:noFill/>
          <a:ln>
            <a:noFill/>
          </a:ln>
        </p:spPr>
        <p:style>
          <a:lnRef idx="0">
            <a:scrgbClr r="0" g="0" b="0"/>
          </a:lnRef>
          <a:fillRef idx="0">
            <a:scrgbClr r="0" g="0" b="0"/>
          </a:fillRef>
          <a:effectRef idx="0">
            <a:scrgbClr r="0" g="0" b="0"/>
          </a:effectRef>
          <a:fontRef idx="minor"/>
        </p:style>
      </p:sp>
      <p:sp>
        <p:nvSpPr>
          <p:cNvPr id="351" name="CustomShape 7"/>
          <p:cNvSpPr/>
          <p:nvPr/>
        </p:nvSpPr>
        <p:spPr>
          <a:xfrm>
            <a:off x="6318720" y="3034080"/>
            <a:ext cx="845280" cy="393480"/>
          </a:xfrm>
          <a:prstGeom prst="rect">
            <a:avLst/>
          </a:prstGeom>
          <a:noFill/>
          <a:ln>
            <a:noFill/>
          </a:ln>
        </p:spPr>
        <p:style>
          <a:lnRef idx="0">
            <a:scrgbClr r="0" g="0" b="0"/>
          </a:lnRef>
          <a:fillRef idx="0">
            <a:scrgbClr r="0" g="0" b="0"/>
          </a:fillRef>
          <a:effectRef idx="0">
            <a:scrgbClr r="0" g="0" b="0"/>
          </a:effectRef>
          <a:fontRef idx="minor"/>
        </p:style>
      </p:sp>
      <p:sp>
        <p:nvSpPr>
          <p:cNvPr id="352" name="CustomShape 8"/>
          <p:cNvSpPr/>
          <p:nvPr/>
        </p:nvSpPr>
        <p:spPr>
          <a:xfrm>
            <a:off x="4566240" y="4101120"/>
            <a:ext cx="845280" cy="393480"/>
          </a:xfrm>
          <a:prstGeom prst="rect">
            <a:avLst/>
          </a:prstGeom>
          <a:noFill/>
          <a:ln>
            <a:noFill/>
          </a:ln>
        </p:spPr>
        <p:style>
          <a:lnRef idx="0">
            <a:scrgbClr r="0" g="0" b="0"/>
          </a:lnRef>
          <a:fillRef idx="0">
            <a:scrgbClr r="0" g="0" b="0"/>
          </a:fillRef>
          <a:effectRef idx="0">
            <a:scrgbClr r="0" g="0" b="0"/>
          </a:effectRef>
          <a:fontRef idx="minor"/>
        </p:style>
      </p:sp>
      <p:grpSp>
        <p:nvGrpSpPr>
          <p:cNvPr id="18" name="Group 17"/>
          <p:cNvGrpSpPr/>
          <p:nvPr/>
        </p:nvGrpSpPr>
        <p:grpSpPr>
          <a:xfrm>
            <a:off x="124767" y="394489"/>
            <a:ext cx="1624008" cy="267693"/>
            <a:chOff x="1401784" y="4641924"/>
            <a:chExt cx="1624008" cy="267693"/>
          </a:xfrm>
        </p:grpSpPr>
        <p:grpSp>
          <p:nvGrpSpPr>
            <p:cNvPr id="19" name="Group 18"/>
            <p:cNvGrpSpPr/>
            <p:nvPr/>
          </p:nvGrpSpPr>
          <p:grpSpPr>
            <a:xfrm>
              <a:off x="1401784" y="4651331"/>
              <a:ext cx="258398" cy="233226"/>
              <a:chOff x="1401784" y="4651331"/>
              <a:chExt cx="258398" cy="233226"/>
            </a:xfrm>
          </p:grpSpPr>
          <p:sp>
            <p:nvSpPr>
              <p:cNvPr id="33" name="CustomShape 3"/>
              <p:cNvSpPr/>
              <p:nvPr/>
            </p:nvSpPr>
            <p:spPr>
              <a:xfrm>
                <a:off x="1401784"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34" name="Picture 33"/>
              <p:cNvPicPr/>
              <p:nvPr/>
            </p:nvPicPr>
            <p:blipFill>
              <a:blip r:embed="rId3">
                <a:biLevel thresh="75000"/>
              </a:blip>
              <a:stretch/>
            </p:blipFill>
            <p:spPr>
              <a:xfrm>
                <a:off x="1424456" y="4696582"/>
                <a:ext cx="218047" cy="147125"/>
              </a:xfrm>
              <a:prstGeom prst="rect">
                <a:avLst/>
              </a:prstGeom>
              <a:ln>
                <a:noFill/>
              </a:ln>
            </p:spPr>
          </p:pic>
        </p:grpSp>
        <p:pic>
          <p:nvPicPr>
            <p:cNvPr id="20" name="Shape 73"/>
            <p:cNvPicPr/>
            <p:nvPr/>
          </p:nvPicPr>
          <p:blipFill>
            <a:blip r:embed="rId4"/>
            <a:srcRect t="11721" b="20008"/>
            <a:stretch/>
          </p:blipFill>
          <p:spPr>
            <a:xfrm>
              <a:off x="1671922" y="4651474"/>
              <a:ext cx="255786" cy="229840"/>
            </a:xfrm>
            <a:prstGeom prst="rect">
              <a:avLst/>
            </a:prstGeom>
            <a:ln>
              <a:noFill/>
            </a:ln>
          </p:spPr>
        </p:pic>
        <p:grpSp>
          <p:nvGrpSpPr>
            <p:cNvPr id="21" name="Group 20"/>
            <p:cNvGrpSpPr/>
            <p:nvPr/>
          </p:nvGrpSpPr>
          <p:grpSpPr>
            <a:xfrm>
              <a:off x="1939455" y="4651502"/>
              <a:ext cx="258398" cy="233226"/>
              <a:chOff x="4430340" y="4653260"/>
              <a:chExt cx="258398" cy="233226"/>
            </a:xfrm>
          </p:grpSpPr>
          <p:sp>
            <p:nvSpPr>
              <p:cNvPr id="31" name="CustomShape 3"/>
              <p:cNvSpPr/>
              <p:nvPr/>
            </p:nvSpPr>
            <p:spPr>
              <a:xfrm>
                <a:off x="4430340" y="4653260"/>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32" name="Shape 78"/>
              <p:cNvPicPr/>
              <p:nvPr/>
            </p:nvPicPr>
            <p:blipFill>
              <a:blip r:embed="rId5"/>
              <a:stretch/>
            </p:blipFill>
            <p:spPr>
              <a:xfrm>
                <a:off x="4455807" y="4672397"/>
                <a:ext cx="210464" cy="197923"/>
              </a:xfrm>
              <a:prstGeom prst="rect">
                <a:avLst/>
              </a:prstGeom>
              <a:ln>
                <a:noFill/>
              </a:ln>
            </p:spPr>
          </p:pic>
        </p:grpSp>
        <p:grpSp>
          <p:nvGrpSpPr>
            <p:cNvPr id="22" name="Group 21"/>
            <p:cNvGrpSpPr/>
            <p:nvPr/>
          </p:nvGrpSpPr>
          <p:grpSpPr>
            <a:xfrm>
              <a:off x="2206988" y="4641924"/>
              <a:ext cx="270138" cy="267693"/>
              <a:chOff x="5932878" y="4638693"/>
              <a:chExt cx="270138" cy="267693"/>
            </a:xfrm>
          </p:grpSpPr>
          <p:sp>
            <p:nvSpPr>
              <p:cNvPr id="29" name="CustomShape 3"/>
              <p:cNvSpPr/>
              <p:nvPr/>
            </p:nvSpPr>
            <p:spPr>
              <a:xfrm>
                <a:off x="5944618"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30" name="Picture 2" descr="https://www.mechdyne.com/filesimages/Icons/collabortion-icon.png"/>
              <p:cNvPicPr>
                <a:picLocks noChangeAspect="1" noChangeArrowheads="1"/>
              </p:cNvPicPr>
              <p:nvPr/>
            </p:nvPicPr>
            <p:blipFill>
              <a:blip r:embed="rId6" cstate="print">
                <a:biLevel thresh="75000"/>
                <a:extLst>
                  <a:ext uri="{28A0092B-C50C-407E-A947-70E740481C1C}">
                    <a14:useLocalDpi xmlns:a14="http://schemas.microsoft.com/office/drawing/2010/main" val="0"/>
                  </a:ext>
                </a:extLst>
              </a:blip>
              <a:srcRect/>
              <a:stretch>
                <a:fillRect/>
              </a:stretch>
            </p:blipFill>
            <p:spPr bwMode="auto">
              <a:xfrm>
                <a:off x="5932878" y="4638693"/>
                <a:ext cx="265191" cy="267693"/>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23" name="Group 22"/>
            <p:cNvGrpSpPr/>
            <p:nvPr/>
          </p:nvGrpSpPr>
          <p:grpSpPr>
            <a:xfrm>
              <a:off x="2493061" y="4651452"/>
              <a:ext cx="258398" cy="233226"/>
              <a:chOff x="7458896" y="4648088"/>
              <a:chExt cx="258398" cy="233226"/>
            </a:xfrm>
          </p:grpSpPr>
          <p:sp>
            <p:nvSpPr>
              <p:cNvPr id="27" name="CustomShape 3"/>
              <p:cNvSpPr/>
              <p:nvPr/>
            </p:nvSpPr>
            <p:spPr>
              <a:xfrm>
                <a:off x="7458896" y="4648088"/>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28" name="Picture 4" descr="https://image.freepik.com/free-icon/afraid-emoticon-face_318-4131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90646" y="4681016"/>
                <a:ext cx="178255" cy="178255"/>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24" name="Group 23"/>
            <p:cNvGrpSpPr/>
            <p:nvPr/>
          </p:nvGrpSpPr>
          <p:grpSpPr>
            <a:xfrm>
              <a:off x="2767394" y="4650406"/>
              <a:ext cx="258398" cy="233226"/>
              <a:chOff x="8909558" y="4661032"/>
              <a:chExt cx="258398" cy="233226"/>
            </a:xfrm>
          </p:grpSpPr>
          <p:sp>
            <p:nvSpPr>
              <p:cNvPr id="25" name="CustomShape 3"/>
              <p:cNvSpPr/>
              <p:nvPr/>
            </p:nvSpPr>
            <p:spPr>
              <a:xfrm>
                <a:off x="8909558" y="4661032"/>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26" name="Picture 6" descr="https://d30y9cdsu7xlg0.cloudfront.net/png/66559-200.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26028" y="4668414"/>
                <a:ext cx="224075" cy="224075"/>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35" name="CustomShape 8"/>
          <p:cNvSpPr/>
          <p:nvPr/>
        </p:nvSpPr>
        <p:spPr>
          <a:xfrm>
            <a:off x="931875" y="398645"/>
            <a:ext cx="259406" cy="235234"/>
          </a:xfrm>
          <a:prstGeom prst="rect">
            <a:avLst/>
          </a:prstGeom>
          <a:noFill/>
          <a:ln w="28575">
            <a:solidFill>
              <a:srgbClr val="9900FF"/>
            </a:solidFill>
            <a:round/>
          </a:ln>
        </p:spPr>
        <p:style>
          <a:lnRef idx="0">
            <a:scrgbClr r="0" g="0" b="0"/>
          </a:lnRef>
          <a:fillRef idx="0">
            <a:scrgbClr r="0" g="0" b="0"/>
          </a:fillRef>
          <a:effectRef idx="0">
            <a:scrgbClr r="0" g="0" b="0"/>
          </a:effectRef>
          <a:fontRef idx="minor"/>
        </p:style>
      </p:sp>
      <p:sp>
        <p:nvSpPr>
          <p:cNvPr id="36" name="CustomShape 2"/>
          <p:cNvSpPr/>
          <p:nvPr/>
        </p:nvSpPr>
        <p:spPr>
          <a:xfrm>
            <a:off x="68567" y="-54154"/>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2000" b="0" strike="noStrike" spc="-1" dirty="0">
                <a:solidFill>
                  <a:srgbClr val="FFFFFF"/>
                </a:solidFill>
                <a:uFill>
                  <a:solidFill>
                    <a:srgbClr val="FFFFFF"/>
                  </a:solidFill>
                </a:uFill>
                <a:latin typeface="Gadugi" panose="020B0502040204020203" pitchFamily="34" charset="0"/>
                <a:ea typeface="Arial"/>
              </a:rPr>
              <a:t>Scott </a:t>
            </a:r>
            <a:r>
              <a:rPr lang="en-US" sz="2000" b="0" strike="noStrike" spc="-1" dirty="0" smtClean="0">
                <a:solidFill>
                  <a:srgbClr val="FFFFFF"/>
                </a:solidFill>
                <a:uFill>
                  <a:solidFill>
                    <a:srgbClr val="FFFFFF"/>
                  </a:solidFill>
                </a:uFill>
                <a:latin typeface="Gadugi" panose="020B0502040204020203" pitchFamily="34" charset="0"/>
                <a:ea typeface="Arial"/>
              </a:rPr>
              <a:t>Potter</a:t>
            </a:r>
            <a:r>
              <a:rPr lang="en-US" sz="1200" b="0" strike="noStrike" spc="-1" dirty="0" smtClean="0">
                <a:solidFill>
                  <a:srgbClr val="FFFFFF"/>
                </a:solidFill>
                <a:uFill>
                  <a:solidFill>
                    <a:srgbClr val="FFFFFF"/>
                  </a:solidFill>
                </a:uFill>
                <a:latin typeface="Gadugi" panose="020B0502040204020203" pitchFamily="34" charset="0"/>
                <a:ea typeface="Arial"/>
              </a:rPr>
              <a:t> </a:t>
            </a:r>
            <a:r>
              <a:rPr lang="en-US" sz="1200" strike="noStrike" spc="-1" dirty="0" smtClean="0">
                <a:solidFill>
                  <a:srgbClr val="FFFFFF"/>
                </a:solidFill>
                <a:uFill>
                  <a:solidFill>
                    <a:srgbClr val="FFFFFF"/>
                  </a:solidFill>
                </a:uFill>
                <a:latin typeface="Gadugi" panose="020B0502040204020203" pitchFamily="34" charset="0"/>
                <a:ea typeface="Arial"/>
              </a:rPr>
              <a:t>– To Autonomy &amp; Beyond</a:t>
            </a:r>
            <a:endParaRPr lang="en-US" sz="1200" strike="noStrike" spc="-1" dirty="0">
              <a:solidFill>
                <a:srgbClr val="FFFFFF"/>
              </a:solidFill>
              <a:uFill>
                <a:solidFill>
                  <a:srgbClr val="FFFFFF"/>
                </a:solidFill>
              </a:uFill>
              <a:latin typeface="Gadugi" panose="020B0502040204020203" pitchFamily="34" charset="0"/>
            </a:endParaRPr>
          </a:p>
        </p:txBody>
      </p:sp>
      <p:sp>
        <p:nvSpPr>
          <p:cNvPr id="38" name="CustomShape 1"/>
          <p:cNvSpPr/>
          <p:nvPr/>
        </p:nvSpPr>
        <p:spPr>
          <a:xfrm>
            <a:off x="311760" y="886633"/>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1600" b="0" strike="noStrike" spc="-1" dirty="0" smtClean="0">
                <a:solidFill>
                  <a:srgbClr val="FFFFFF"/>
                </a:solidFill>
                <a:uFill>
                  <a:solidFill>
                    <a:srgbClr val="FFFFFF"/>
                  </a:solidFill>
                </a:uFill>
                <a:latin typeface="Gadugi" panose="020B0502040204020203" pitchFamily="34" charset="0"/>
                <a:ea typeface="Arial"/>
              </a:rPr>
              <a:t>Achieving DevOps from the Dev Side</a:t>
            </a:r>
            <a:endParaRPr lang="en-US" sz="1600" b="0" strike="noStrike" spc="-1" dirty="0">
              <a:solidFill>
                <a:srgbClr val="FFFFFF"/>
              </a:solidFill>
              <a:uFill>
                <a:solidFill>
                  <a:srgbClr val="FFFFFF"/>
                </a:solidFill>
              </a:uFill>
              <a:latin typeface="Gadugi" panose="020B0502040204020203" pitchFamily="34" charset="0"/>
            </a:endParaRPr>
          </a:p>
        </p:txBody>
      </p:sp>
      <p:pic>
        <p:nvPicPr>
          <p:cNvPr id="15364" name="Picture 4" descr="https://butterflyworld.com/wp-content/uploads/2015/06/Ulysses-butterfly-sharper-edges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04766" y="1102240"/>
            <a:ext cx="2871436" cy="2776632"/>
          </a:xfrm>
          <a:prstGeom prst="rect">
            <a:avLst/>
          </a:prstGeom>
          <a:noFill/>
          <a:extLst>
            <a:ext uri="{909E8E84-426E-40DD-AFC4-6F175D3DCCD1}">
              <a14:hiddenFill xmlns:a14="http://schemas.microsoft.com/office/drawing/2010/main">
                <a:solidFill>
                  <a:srgbClr val="FFFFFF"/>
                </a:solidFill>
              </a14:hiddenFill>
            </a:ext>
          </a:extLst>
        </p:spPr>
      </p:pic>
      <p:sp>
        <p:nvSpPr>
          <p:cNvPr id="40" name="CustomShape 4"/>
          <p:cNvSpPr/>
          <p:nvPr/>
        </p:nvSpPr>
        <p:spPr>
          <a:xfrm>
            <a:off x="311761" y="2195646"/>
            <a:ext cx="3448932" cy="500555"/>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GB" sz="1400" spc="-1" dirty="0" smtClean="0">
                <a:solidFill>
                  <a:srgbClr val="FFFFFF"/>
                </a:solidFill>
                <a:uFill>
                  <a:solidFill>
                    <a:srgbClr val="FFFFFF"/>
                  </a:solidFill>
                </a:uFill>
                <a:latin typeface="Gadugi" panose="020B0502040204020203" pitchFamily="34" charset="0"/>
              </a:rPr>
              <a:t>What does it mean to be an Engineer?</a:t>
            </a:r>
            <a:endParaRPr lang="en-US" sz="1400" b="0" strike="noStrike" spc="-1" dirty="0">
              <a:solidFill>
                <a:srgbClr val="FFFFFF"/>
              </a:solidFill>
              <a:uFill>
                <a:solidFill>
                  <a:srgbClr val="FFFFFF"/>
                </a:solidFill>
              </a:uFill>
              <a:latin typeface="Gadugi" panose="020B0502040204020203" pitchFamily="34" charset="0"/>
            </a:endParaRPr>
          </a:p>
        </p:txBody>
      </p:sp>
      <p:sp>
        <p:nvSpPr>
          <p:cNvPr id="41" name="CustomShape 4"/>
          <p:cNvSpPr/>
          <p:nvPr/>
        </p:nvSpPr>
        <p:spPr>
          <a:xfrm>
            <a:off x="316244" y="2495963"/>
            <a:ext cx="3448932" cy="500555"/>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GB" sz="1400" spc="-1" dirty="0" smtClean="0">
                <a:solidFill>
                  <a:srgbClr val="FFFFFF"/>
                </a:solidFill>
                <a:uFill>
                  <a:solidFill>
                    <a:srgbClr val="FFFFFF"/>
                  </a:solidFill>
                </a:uFill>
                <a:latin typeface="Gadugi" panose="020B0502040204020203" pitchFamily="34" charset="0"/>
              </a:rPr>
              <a:t>Initial step – what do I bring to this role?</a:t>
            </a:r>
            <a:endParaRPr lang="en-US" sz="1400" b="0" strike="noStrike" spc="-1" dirty="0">
              <a:solidFill>
                <a:srgbClr val="FFFFFF"/>
              </a:solidFill>
              <a:uFill>
                <a:solidFill>
                  <a:srgbClr val="FFFFFF"/>
                </a:solidFill>
              </a:uFill>
              <a:latin typeface="Gadugi" panose="020B0502040204020203" pitchFamily="34" charset="0"/>
            </a:endParaRPr>
          </a:p>
        </p:txBody>
      </p:sp>
      <p:sp>
        <p:nvSpPr>
          <p:cNvPr id="42" name="CustomShape 4"/>
          <p:cNvSpPr/>
          <p:nvPr/>
        </p:nvSpPr>
        <p:spPr>
          <a:xfrm>
            <a:off x="316244" y="2791797"/>
            <a:ext cx="3448932" cy="500555"/>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GB" sz="1400" spc="-1" dirty="0" smtClean="0">
                <a:solidFill>
                  <a:srgbClr val="FFFFFF"/>
                </a:solidFill>
                <a:uFill>
                  <a:solidFill>
                    <a:srgbClr val="FFFFFF"/>
                  </a:solidFill>
                </a:uFill>
                <a:latin typeface="Gadugi" panose="020B0502040204020203" pitchFamily="34" charset="0"/>
              </a:rPr>
              <a:t>Direction &amp; Leadership</a:t>
            </a:r>
            <a:endParaRPr lang="en-US" sz="1400" b="0" strike="noStrike" spc="-1" dirty="0">
              <a:solidFill>
                <a:srgbClr val="FFFFFF"/>
              </a:solidFill>
              <a:uFill>
                <a:solidFill>
                  <a:srgbClr val="FFFFFF"/>
                </a:solidFill>
              </a:uFill>
              <a:latin typeface="Gadugi" panose="020B0502040204020203" pitchFamily="34" charset="0"/>
            </a:endParaRPr>
          </a:p>
        </p:txBody>
      </p:sp>
      <p:sp>
        <p:nvSpPr>
          <p:cNvPr id="44" name="CustomShape 4"/>
          <p:cNvSpPr/>
          <p:nvPr/>
        </p:nvSpPr>
        <p:spPr>
          <a:xfrm>
            <a:off x="3758682" y="2200129"/>
            <a:ext cx="5072478" cy="500555"/>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GB" sz="1400" spc="-1" dirty="0" smtClean="0">
                <a:solidFill>
                  <a:srgbClr val="FFFFFF"/>
                </a:solidFill>
                <a:uFill>
                  <a:solidFill>
                    <a:srgbClr val="FFFFFF"/>
                  </a:solidFill>
                </a:uFill>
                <a:latin typeface="Gadugi" panose="020B0502040204020203" pitchFamily="34" charset="0"/>
              </a:rPr>
              <a:t>Core Competencies, Professional </a:t>
            </a:r>
            <a:r>
              <a:rPr lang="en-GB" sz="1400" spc="-1" dirty="0">
                <a:solidFill>
                  <a:srgbClr val="FFFFFF"/>
                </a:solidFill>
                <a:uFill>
                  <a:solidFill>
                    <a:srgbClr val="FFFFFF"/>
                  </a:solidFill>
                </a:uFill>
                <a:latin typeface="Gadugi" panose="020B0502040204020203" pitchFamily="34" charset="0"/>
              </a:rPr>
              <a:t>B</a:t>
            </a:r>
            <a:r>
              <a:rPr lang="en-GB" sz="1400" spc="-1" dirty="0" smtClean="0">
                <a:solidFill>
                  <a:srgbClr val="FFFFFF"/>
                </a:solidFill>
                <a:uFill>
                  <a:solidFill>
                    <a:srgbClr val="FFFFFF"/>
                  </a:solidFill>
                </a:uFill>
                <a:latin typeface="Gadugi" panose="020B0502040204020203" pitchFamily="34" charset="0"/>
              </a:rPr>
              <a:t>ehaviours</a:t>
            </a:r>
            <a:endParaRPr lang="en-US" sz="1400" b="0" strike="noStrike" spc="-1" dirty="0">
              <a:solidFill>
                <a:srgbClr val="FFFFFF"/>
              </a:solidFill>
              <a:uFill>
                <a:solidFill>
                  <a:srgbClr val="FFFFFF"/>
                </a:solidFill>
              </a:uFill>
              <a:latin typeface="Gadugi" panose="020B0502040204020203" pitchFamily="34" charset="0"/>
            </a:endParaRPr>
          </a:p>
        </p:txBody>
      </p:sp>
      <p:sp>
        <p:nvSpPr>
          <p:cNvPr id="46" name="CustomShape 4"/>
          <p:cNvSpPr/>
          <p:nvPr/>
        </p:nvSpPr>
        <p:spPr>
          <a:xfrm>
            <a:off x="3763165" y="2796280"/>
            <a:ext cx="3448932" cy="500555"/>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GB" sz="1400" spc="-1" dirty="0" smtClean="0">
                <a:solidFill>
                  <a:srgbClr val="FFFFFF"/>
                </a:solidFill>
                <a:uFill>
                  <a:solidFill>
                    <a:srgbClr val="FFFFFF"/>
                  </a:solidFill>
                </a:uFill>
                <a:latin typeface="Gadugi" panose="020B0502040204020203" pitchFamily="34" charset="0"/>
              </a:rPr>
              <a:t>Vision &amp; Identity</a:t>
            </a:r>
            <a:endParaRPr lang="en-US" sz="1400" b="0" strike="noStrike" spc="-1" dirty="0">
              <a:solidFill>
                <a:srgbClr val="FFFFFF"/>
              </a:solidFill>
              <a:uFill>
                <a:solidFill>
                  <a:srgbClr val="FFFFFF"/>
                </a:solidFill>
              </a:uFill>
              <a:latin typeface="Gadugi" panose="020B0502040204020203" pitchFamily="34" charset="0"/>
            </a:endParaRPr>
          </a:p>
        </p:txBody>
      </p:sp>
      <p:sp>
        <p:nvSpPr>
          <p:cNvPr id="48" name="CustomShape 4"/>
          <p:cNvSpPr/>
          <p:nvPr/>
        </p:nvSpPr>
        <p:spPr>
          <a:xfrm>
            <a:off x="3758682" y="2482044"/>
            <a:ext cx="5126871" cy="500555"/>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GB" sz="1400" spc="-1" dirty="0" smtClean="0">
                <a:solidFill>
                  <a:srgbClr val="FFFFFF"/>
                </a:solidFill>
                <a:uFill>
                  <a:solidFill>
                    <a:srgbClr val="FFFFFF"/>
                  </a:solidFill>
                </a:uFill>
                <a:latin typeface="Gadugi" panose="020B0502040204020203" pitchFamily="34" charset="0"/>
              </a:rPr>
              <a:t>Core Values:  To Nurture, To Inspire, To Engineer, To Deliver</a:t>
            </a:r>
            <a:endParaRPr lang="en-US" sz="1400" b="0" strike="noStrike" spc="-1" dirty="0">
              <a:solidFill>
                <a:srgbClr val="FFFFFF"/>
              </a:solidFill>
              <a:uFill>
                <a:solidFill>
                  <a:srgbClr val="FFFFFF"/>
                </a:solidFill>
              </a:uFill>
              <a:latin typeface="Gadugi" panose="020B0502040204020203" pitchFamily="34" charset="0"/>
            </a:endParaRPr>
          </a:p>
        </p:txBody>
      </p:sp>
      <p:sp>
        <p:nvSpPr>
          <p:cNvPr id="49" name="CustomShape 1"/>
          <p:cNvSpPr/>
          <p:nvPr/>
        </p:nvSpPr>
        <p:spPr>
          <a:xfrm>
            <a:off x="311760" y="1280333"/>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1600" b="0" i="1" strike="noStrike" spc="-1" dirty="0" smtClean="0">
                <a:solidFill>
                  <a:srgbClr val="FFFFFF"/>
                </a:solidFill>
                <a:uFill>
                  <a:solidFill>
                    <a:srgbClr val="FFFFFF"/>
                  </a:solidFill>
                </a:uFill>
                <a:latin typeface="Gadugi" panose="020B0502040204020203" pitchFamily="34" charset="0"/>
                <a:ea typeface="Arial"/>
              </a:rPr>
              <a:t>Initiating Change</a:t>
            </a:r>
            <a:endParaRPr lang="en-US" sz="1600" b="0" i="1" strike="noStrike" spc="-1" dirty="0">
              <a:solidFill>
                <a:srgbClr val="FFFFFF"/>
              </a:solidFill>
              <a:uFill>
                <a:solidFill>
                  <a:srgbClr val="FFFFFF"/>
                </a:solidFill>
              </a:uFill>
              <a:latin typeface="Gadugi" panose="020B05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4" grpId="0"/>
      <p:bldP spid="46" grpId="0"/>
      <p:bldP spid="4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CustomShape 2"/>
          <p:cNvSpPr/>
          <p:nvPr/>
        </p:nvSpPr>
        <p:spPr>
          <a:xfrm>
            <a:off x="311760" y="847800"/>
            <a:ext cx="8519400" cy="1407600"/>
          </a:xfrm>
          <a:prstGeom prst="rect">
            <a:avLst/>
          </a:prstGeom>
          <a:noFill/>
          <a:ln>
            <a:noFill/>
          </a:ln>
        </p:spPr>
        <p:style>
          <a:lnRef idx="0">
            <a:scrgbClr r="0" g="0" b="0"/>
          </a:lnRef>
          <a:fillRef idx="0">
            <a:scrgbClr r="0" g="0" b="0"/>
          </a:fillRef>
          <a:effectRef idx="0">
            <a:scrgbClr r="0" g="0" b="0"/>
          </a:effectRef>
          <a:fontRef idx="minor"/>
        </p:style>
      </p:sp>
      <p:sp>
        <p:nvSpPr>
          <p:cNvPr id="347" name="CustomShape 3"/>
          <p:cNvSpPr/>
          <p:nvPr/>
        </p:nvSpPr>
        <p:spPr>
          <a:xfrm>
            <a:off x="375120" y="4024800"/>
            <a:ext cx="5294520" cy="393480"/>
          </a:xfrm>
          <a:prstGeom prst="rect">
            <a:avLst/>
          </a:prstGeom>
          <a:noFill/>
          <a:ln>
            <a:noFill/>
          </a:ln>
        </p:spPr>
        <p:style>
          <a:lnRef idx="0">
            <a:scrgbClr r="0" g="0" b="0"/>
          </a:lnRef>
          <a:fillRef idx="0">
            <a:scrgbClr r="0" g="0" b="0"/>
          </a:fillRef>
          <a:effectRef idx="0">
            <a:scrgbClr r="0" g="0" b="0"/>
          </a:effectRef>
          <a:fontRef idx="minor"/>
        </p:style>
      </p:sp>
      <p:sp>
        <p:nvSpPr>
          <p:cNvPr id="348" name="CustomShape 4"/>
          <p:cNvSpPr/>
          <p:nvPr/>
        </p:nvSpPr>
        <p:spPr>
          <a:xfrm>
            <a:off x="375120" y="1433880"/>
            <a:ext cx="5294520" cy="3934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endParaRPr lang="en-US" sz="1800" b="0" strike="noStrike" spc="-1" dirty="0">
              <a:solidFill>
                <a:srgbClr val="FFFFFF"/>
              </a:solidFill>
              <a:uFill>
                <a:solidFill>
                  <a:srgbClr val="FFFFFF"/>
                </a:solidFill>
              </a:uFill>
              <a:latin typeface="Arial"/>
            </a:endParaRPr>
          </a:p>
        </p:txBody>
      </p:sp>
      <p:sp>
        <p:nvSpPr>
          <p:cNvPr id="349" name="CustomShape 5"/>
          <p:cNvSpPr/>
          <p:nvPr/>
        </p:nvSpPr>
        <p:spPr>
          <a:xfrm>
            <a:off x="375120" y="4482000"/>
            <a:ext cx="83826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endParaRPr lang="en-US" sz="1800" b="0" strike="noStrike" spc="-1">
              <a:solidFill>
                <a:srgbClr val="FFFFFF"/>
              </a:solidFill>
              <a:uFill>
                <a:solidFill>
                  <a:srgbClr val="FFFFFF"/>
                </a:solidFill>
              </a:uFill>
              <a:latin typeface="Arial"/>
            </a:endParaRPr>
          </a:p>
          <a:p>
            <a:pPr>
              <a:lnSpc>
                <a:spcPct val="100000"/>
              </a:lnSpc>
            </a:pPr>
            <a:endParaRPr lang="en-US" sz="1800" b="0" strike="noStrike" spc="-1">
              <a:solidFill>
                <a:srgbClr val="FFFFFF"/>
              </a:solidFill>
              <a:uFill>
                <a:solidFill>
                  <a:srgbClr val="FFFFFF"/>
                </a:solidFill>
              </a:uFill>
              <a:latin typeface="Arial"/>
            </a:endParaRPr>
          </a:p>
        </p:txBody>
      </p:sp>
      <p:sp>
        <p:nvSpPr>
          <p:cNvPr id="350" name="CustomShape 6"/>
          <p:cNvSpPr/>
          <p:nvPr/>
        </p:nvSpPr>
        <p:spPr>
          <a:xfrm>
            <a:off x="2651760" y="3034080"/>
            <a:ext cx="859680" cy="393480"/>
          </a:xfrm>
          <a:prstGeom prst="rect">
            <a:avLst/>
          </a:prstGeom>
          <a:noFill/>
          <a:ln>
            <a:noFill/>
          </a:ln>
        </p:spPr>
        <p:style>
          <a:lnRef idx="0">
            <a:scrgbClr r="0" g="0" b="0"/>
          </a:lnRef>
          <a:fillRef idx="0">
            <a:scrgbClr r="0" g="0" b="0"/>
          </a:fillRef>
          <a:effectRef idx="0">
            <a:scrgbClr r="0" g="0" b="0"/>
          </a:effectRef>
          <a:fontRef idx="minor"/>
        </p:style>
      </p:sp>
      <p:sp>
        <p:nvSpPr>
          <p:cNvPr id="351" name="CustomShape 7"/>
          <p:cNvSpPr/>
          <p:nvPr/>
        </p:nvSpPr>
        <p:spPr>
          <a:xfrm>
            <a:off x="6318720" y="3034080"/>
            <a:ext cx="845280" cy="393480"/>
          </a:xfrm>
          <a:prstGeom prst="rect">
            <a:avLst/>
          </a:prstGeom>
          <a:noFill/>
          <a:ln>
            <a:noFill/>
          </a:ln>
        </p:spPr>
        <p:style>
          <a:lnRef idx="0">
            <a:scrgbClr r="0" g="0" b="0"/>
          </a:lnRef>
          <a:fillRef idx="0">
            <a:scrgbClr r="0" g="0" b="0"/>
          </a:fillRef>
          <a:effectRef idx="0">
            <a:scrgbClr r="0" g="0" b="0"/>
          </a:effectRef>
          <a:fontRef idx="minor"/>
        </p:style>
      </p:sp>
      <p:sp>
        <p:nvSpPr>
          <p:cNvPr id="352" name="CustomShape 8"/>
          <p:cNvSpPr/>
          <p:nvPr/>
        </p:nvSpPr>
        <p:spPr>
          <a:xfrm>
            <a:off x="4566240" y="4101120"/>
            <a:ext cx="845280" cy="393480"/>
          </a:xfrm>
          <a:prstGeom prst="rect">
            <a:avLst/>
          </a:prstGeom>
          <a:noFill/>
          <a:ln>
            <a:noFill/>
          </a:ln>
        </p:spPr>
        <p:style>
          <a:lnRef idx="0">
            <a:scrgbClr r="0" g="0" b="0"/>
          </a:lnRef>
          <a:fillRef idx="0">
            <a:scrgbClr r="0" g="0" b="0"/>
          </a:fillRef>
          <a:effectRef idx="0">
            <a:scrgbClr r="0" g="0" b="0"/>
          </a:effectRef>
          <a:fontRef idx="minor"/>
        </p:style>
      </p:sp>
      <p:sp>
        <p:nvSpPr>
          <p:cNvPr id="353" name="CustomShape 9"/>
          <p:cNvSpPr/>
          <p:nvPr/>
        </p:nvSpPr>
        <p:spPr>
          <a:xfrm>
            <a:off x="375120" y="2500920"/>
            <a:ext cx="5294520" cy="393480"/>
          </a:xfrm>
          <a:prstGeom prst="rect">
            <a:avLst/>
          </a:prstGeom>
          <a:noFill/>
          <a:ln>
            <a:noFill/>
          </a:ln>
        </p:spPr>
        <p:style>
          <a:lnRef idx="0">
            <a:scrgbClr r="0" g="0" b="0"/>
          </a:lnRef>
          <a:fillRef idx="0">
            <a:scrgbClr r="0" g="0" b="0"/>
          </a:fillRef>
          <a:effectRef idx="0">
            <a:scrgbClr r="0" g="0" b="0"/>
          </a:effectRef>
          <a:fontRef idx="minor"/>
        </p:style>
      </p:sp>
      <p:grpSp>
        <p:nvGrpSpPr>
          <p:cNvPr id="18" name="Group 17"/>
          <p:cNvGrpSpPr/>
          <p:nvPr/>
        </p:nvGrpSpPr>
        <p:grpSpPr>
          <a:xfrm>
            <a:off x="124767" y="394489"/>
            <a:ext cx="1624008" cy="267693"/>
            <a:chOff x="1401784" y="4641924"/>
            <a:chExt cx="1624008" cy="267693"/>
          </a:xfrm>
        </p:grpSpPr>
        <p:grpSp>
          <p:nvGrpSpPr>
            <p:cNvPr id="19" name="Group 18"/>
            <p:cNvGrpSpPr/>
            <p:nvPr/>
          </p:nvGrpSpPr>
          <p:grpSpPr>
            <a:xfrm>
              <a:off x="1401784" y="4651331"/>
              <a:ext cx="258398" cy="233226"/>
              <a:chOff x="1401784" y="4651331"/>
              <a:chExt cx="258398" cy="233226"/>
            </a:xfrm>
          </p:grpSpPr>
          <p:sp>
            <p:nvSpPr>
              <p:cNvPr id="33" name="CustomShape 3"/>
              <p:cNvSpPr/>
              <p:nvPr/>
            </p:nvSpPr>
            <p:spPr>
              <a:xfrm>
                <a:off x="1401784"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34" name="Picture 33"/>
              <p:cNvPicPr/>
              <p:nvPr/>
            </p:nvPicPr>
            <p:blipFill>
              <a:blip r:embed="rId3">
                <a:biLevel thresh="75000"/>
              </a:blip>
              <a:stretch/>
            </p:blipFill>
            <p:spPr>
              <a:xfrm>
                <a:off x="1424456" y="4696582"/>
                <a:ext cx="218047" cy="147125"/>
              </a:xfrm>
              <a:prstGeom prst="rect">
                <a:avLst/>
              </a:prstGeom>
              <a:ln>
                <a:noFill/>
              </a:ln>
            </p:spPr>
          </p:pic>
        </p:grpSp>
        <p:pic>
          <p:nvPicPr>
            <p:cNvPr id="20" name="Shape 73"/>
            <p:cNvPicPr/>
            <p:nvPr/>
          </p:nvPicPr>
          <p:blipFill>
            <a:blip r:embed="rId4"/>
            <a:srcRect t="11721" b="20008"/>
            <a:stretch/>
          </p:blipFill>
          <p:spPr>
            <a:xfrm>
              <a:off x="1671922" y="4651474"/>
              <a:ext cx="255786" cy="229840"/>
            </a:xfrm>
            <a:prstGeom prst="rect">
              <a:avLst/>
            </a:prstGeom>
            <a:ln>
              <a:noFill/>
            </a:ln>
          </p:spPr>
        </p:pic>
        <p:grpSp>
          <p:nvGrpSpPr>
            <p:cNvPr id="21" name="Group 20"/>
            <p:cNvGrpSpPr/>
            <p:nvPr/>
          </p:nvGrpSpPr>
          <p:grpSpPr>
            <a:xfrm>
              <a:off x="1939455" y="4651502"/>
              <a:ext cx="258398" cy="233226"/>
              <a:chOff x="4430340" y="4653260"/>
              <a:chExt cx="258398" cy="233226"/>
            </a:xfrm>
          </p:grpSpPr>
          <p:sp>
            <p:nvSpPr>
              <p:cNvPr id="31" name="CustomShape 3"/>
              <p:cNvSpPr/>
              <p:nvPr/>
            </p:nvSpPr>
            <p:spPr>
              <a:xfrm>
                <a:off x="4430340" y="4653260"/>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32" name="Shape 78"/>
              <p:cNvPicPr/>
              <p:nvPr/>
            </p:nvPicPr>
            <p:blipFill>
              <a:blip r:embed="rId5"/>
              <a:stretch/>
            </p:blipFill>
            <p:spPr>
              <a:xfrm>
                <a:off x="4455807" y="4672397"/>
                <a:ext cx="210464" cy="197923"/>
              </a:xfrm>
              <a:prstGeom prst="rect">
                <a:avLst/>
              </a:prstGeom>
              <a:ln>
                <a:noFill/>
              </a:ln>
            </p:spPr>
          </p:pic>
        </p:grpSp>
        <p:grpSp>
          <p:nvGrpSpPr>
            <p:cNvPr id="22" name="Group 21"/>
            <p:cNvGrpSpPr/>
            <p:nvPr/>
          </p:nvGrpSpPr>
          <p:grpSpPr>
            <a:xfrm>
              <a:off x="2206988" y="4641924"/>
              <a:ext cx="270138" cy="267693"/>
              <a:chOff x="5932878" y="4638693"/>
              <a:chExt cx="270138" cy="267693"/>
            </a:xfrm>
          </p:grpSpPr>
          <p:sp>
            <p:nvSpPr>
              <p:cNvPr id="29" name="CustomShape 3"/>
              <p:cNvSpPr/>
              <p:nvPr/>
            </p:nvSpPr>
            <p:spPr>
              <a:xfrm>
                <a:off x="5944618"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30" name="Picture 2" descr="https://www.mechdyne.com/filesimages/Icons/collabortion-icon.png"/>
              <p:cNvPicPr>
                <a:picLocks noChangeAspect="1" noChangeArrowheads="1"/>
              </p:cNvPicPr>
              <p:nvPr/>
            </p:nvPicPr>
            <p:blipFill>
              <a:blip r:embed="rId6" cstate="print">
                <a:biLevel thresh="75000"/>
                <a:extLst>
                  <a:ext uri="{28A0092B-C50C-407E-A947-70E740481C1C}">
                    <a14:useLocalDpi xmlns:a14="http://schemas.microsoft.com/office/drawing/2010/main" val="0"/>
                  </a:ext>
                </a:extLst>
              </a:blip>
              <a:srcRect/>
              <a:stretch>
                <a:fillRect/>
              </a:stretch>
            </p:blipFill>
            <p:spPr bwMode="auto">
              <a:xfrm>
                <a:off x="5932878" y="4638693"/>
                <a:ext cx="265191" cy="267693"/>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23" name="Group 22"/>
            <p:cNvGrpSpPr/>
            <p:nvPr/>
          </p:nvGrpSpPr>
          <p:grpSpPr>
            <a:xfrm>
              <a:off x="2493061" y="4651452"/>
              <a:ext cx="258398" cy="233226"/>
              <a:chOff x="7458896" y="4648088"/>
              <a:chExt cx="258398" cy="233226"/>
            </a:xfrm>
          </p:grpSpPr>
          <p:sp>
            <p:nvSpPr>
              <p:cNvPr id="27" name="CustomShape 3"/>
              <p:cNvSpPr/>
              <p:nvPr/>
            </p:nvSpPr>
            <p:spPr>
              <a:xfrm>
                <a:off x="7458896" y="4648088"/>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28" name="Picture 4" descr="https://image.freepik.com/free-icon/afraid-emoticon-face_318-4131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90646" y="4681016"/>
                <a:ext cx="178255" cy="178255"/>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24" name="Group 23"/>
            <p:cNvGrpSpPr/>
            <p:nvPr/>
          </p:nvGrpSpPr>
          <p:grpSpPr>
            <a:xfrm>
              <a:off x="2767394" y="4650406"/>
              <a:ext cx="258398" cy="233226"/>
              <a:chOff x="8909558" y="4661032"/>
              <a:chExt cx="258398" cy="233226"/>
            </a:xfrm>
          </p:grpSpPr>
          <p:sp>
            <p:nvSpPr>
              <p:cNvPr id="25" name="CustomShape 3"/>
              <p:cNvSpPr/>
              <p:nvPr/>
            </p:nvSpPr>
            <p:spPr>
              <a:xfrm>
                <a:off x="8909558" y="4661032"/>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26" name="Picture 6" descr="https://d30y9cdsu7xlg0.cloudfront.net/png/66559-200.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26028" y="4668414"/>
                <a:ext cx="224075" cy="224075"/>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35" name="CustomShape 8"/>
          <p:cNvSpPr/>
          <p:nvPr/>
        </p:nvSpPr>
        <p:spPr>
          <a:xfrm>
            <a:off x="931875" y="398645"/>
            <a:ext cx="259406" cy="235234"/>
          </a:xfrm>
          <a:prstGeom prst="rect">
            <a:avLst/>
          </a:prstGeom>
          <a:noFill/>
          <a:ln w="28575">
            <a:solidFill>
              <a:srgbClr val="9900FF"/>
            </a:solidFill>
            <a:round/>
          </a:ln>
        </p:spPr>
        <p:style>
          <a:lnRef idx="0">
            <a:scrgbClr r="0" g="0" b="0"/>
          </a:lnRef>
          <a:fillRef idx="0">
            <a:scrgbClr r="0" g="0" b="0"/>
          </a:fillRef>
          <a:effectRef idx="0">
            <a:scrgbClr r="0" g="0" b="0"/>
          </a:effectRef>
          <a:fontRef idx="minor"/>
        </p:style>
      </p:sp>
      <p:sp>
        <p:nvSpPr>
          <p:cNvPr id="36" name="CustomShape 2"/>
          <p:cNvSpPr/>
          <p:nvPr/>
        </p:nvSpPr>
        <p:spPr>
          <a:xfrm>
            <a:off x="68567" y="-54154"/>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2000" b="0" strike="noStrike" spc="-1" dirty="0">
                <a:solidFill>
                  <a:srgbClr val="FFFFFF"/>
                </a:solidFill>
                <a:uFill>
                  <a:solidFill>
                    <a:srgbClr val="FFFFFF"/>
                  </a:solidFill>
                </a:uFill>
                <a:latin typeface="Gadugi" panose="020B0502040204020203" pitchFamily="34" charset="0"/>
                <a:ea typeface="Arial"/>
              </a:rPr>
              <a:t>Scott </a:t>
            </a:r>
            <a:r>
              <a:rPr lang="en-US" sz="2000" b="0" strike="noStrike" spc="-1" dirty="0" smtClean="0">
                <a:solidFill>
                  <a:srgbClr val="FFFFFF"/>
                </a:solidFill>
                <a:uFill>
                  <a:solidFill>
                    <a:srgbClr val="FFFFFF"/>
                  </a:solidFill>
                </a:uFill>
                <a:latin typeface="Gadugi" panose="020B0502040204020203" pitchFamily="34" charset="0"/>
                <a:ea typeface="Arial"/>
              </a:rPr>
              <a:t>Potter</a:t>
            </a:r>
            <a:r>
              <a:rPr lang="en-US" sz="1200" b="0" strike="noStrike" spc="-1" dirty="0" smtClean="0">
                <a:solidFill>
                  <a:srgbClr val="FFFFFF"/>
                </a:solidFill>
                <a:uFill>
                  <a:solidFill>
                    <a:srgbClr val="FFFFFF"/>
                  </a:solidFill>
                </a:uFill>
                <a:latin typeface="Gadugi" panose="020B0502040204020203" pitchFamily="34" charset="0"/>
                <a:ea typeface="Arial"/>
              </a:rPr>
              <a:t> </a:t>
            </a:r>
            <a:r>
              <a:rPr lang="en-US" sz="1200" strike="noStrike" spc="-1" dirty="0" smtClean="0">
                <a:solidFill>
                  <a:srgbClr val="FFFFFF"/>
                </a:solidFill>
                <a:uFill>
                  <a:solidFill>
                    <a:srgbClr val="FFFFFF"/>
                  </a:solidFill>
                </a:uFill>
                <a:latin typeface="Gadugi" panose="020B0502040204020203" pitchFamily="34" charset="0"/>
                <a:ea typeface="Arial"/>
              </a:rPr>
              <a:t>– To Autonomy &amp; Beyond</a:t>
            </a:r>
            <a:endParaRPr lang="en-US" sz="1200" strike="noStrike" spc="-1" dirty="0">
              <a:solidFill>
                <a:srgbClr val="FFFFFF"/>
              </a:solidFill>
              <a:uFill>
                <a:solidFill>
                  <a:srgbClr val="FFFFFF"/>
                </a:solidFill>
              </a:uFill>
              <a:latin typeface="Gadugi" panose="020B0502040204020203" pitchFamily="34" charset="0"/>
            </a:endParaRPr>
          </a:p>
        </p:txBody>
      </p:sp>
      <p:sp>
        <p:nvSpPr>
          <p:cNvPr id="38" name="CustomShape 1"/>
          <p:cNvSpPr/>
          <p:nvPr/>
        </p:nvSpPr>
        <p:spPr>
          <a:xfrm>
            <a:off x="311760" y="886633"/>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1600" b="0" strike="noStrike" spc="-1" dirty="0" smtClean="0">
                <a:solidFill>
                  <a:srgbClr val="FFFFFF"/>
                </a:solidFill>
                <a:uFill>
                  <a:solidFill>
                    <a:srgbClr val="FFFFFF"/>
                  </a:solidFill>
                </a:uFill>
                <a:latin typeface="Gadugi" panose="020B0502040204020203" pitchFamily="34" charset="0"/>
                <a:ea typeface="Arial"/>
              </a:rPr>
              <a:t>Achieving DevOps from the Dev Side</a:t>
            </a:r>
            <a:endParaRPr lang="en-US" sz="1600" b="0" strike="noStrike" spc="-1" dirty="0">
              <a:solidFill>
                <a:srgbClr val="FFFFFF"/>
              </a:solidFill>
              <a:uFill>
                <a:solidFill>
                  <a:srgbClr val="FFFFFF"/>
                </a:solidFill>
              </a:uFill>
              <a:latin typeface="Gadugi" panose="020B0502040204020203" pitchFamily="34" charset="0"/>
            </a:endParaRPr>
          </a:p>
        </p:txBody>
      </p:sp>
      <p:pic>
        <p:nvPicPr>
          <p:cNvPr id="15364" name="Picture 4" descr="https://butterflyworld.com/wp-content/uploads/2015/06/Ulysses-butterfly-sharper-edges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04766" y="1102240"/>
            <a:ext cx="2871436" cy="2776632"/>
          </a:xfrm>
          <a:prstGeom prst="rect">
            <a:avLst/>
          </a:prstGeom>
          <a:noFill/>
          <a:extLst>
            <a:ext uri="{909E8E84-426E-40DD-AFC4-6F175D3DCCD1}">
              <a14:hiddenFill xmlns:a14="http://schemas.microsoft.com/office/drawing/2010/main">
                <a:solidFill>
                  <a:srgbClr val="FFFFFF"/>
                </a:solidFill>
              </a14:hiddenFill>
            </a:ext>
          </a:extLst>
        </p:spPr>
      </p:pic>
      <p:sp>
        <p:nvSpPr>
          <p:cNvPr id="37" name="CustomShape 4"/>
          <p:cNvSpPr/>
          <p:nvPr/>
        </p:nvSpPr>
        <p:spPr>
          <a:xfrm>
            <a:off x="311760" y="1751146"/>
            <a:ext cx="8832239" cy="2044894"/>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GB" sz="1400" spc="-1" dirty="0" smtClean="0">
                <a:solidFill>
                  <a:srgbClr val="FFFFFF"/>
                </a:solidFill>
                <a:uFill>
                  <a:solidFill>
                    <a:srgbClr val="FFFFFF"/>
                  </a:solidFill>
                </a:uFill>
                <a:latin typeface="Gadugi" panose="020B0502040204020203" pitchFamily="34" charset="0"/>
              </a:rPr>
              <a:t>Reorganised to ensure that:</a:t>
            </a:r>
          </a:p>
          <a:p>
            <a:pPr marL="285750" indent="-285750">
              <a:lnSpc>
                <a:spcPct val="100000"/>
              </a:lnSpc>
              <a:buFont typeface="Arial" panose="020B0604020202020204" pitchFamily="34" charset="0"/>
              <a:buChar char="•"/>
            </a:pPr>
            <a:r>
              <a:rPr lang="en-GB" sz="1400" spc="-1" dirty="0" smtClean="0">
                <a:solidFill>
                  <a:srgbClr val="FFFFFF"/>
                </a:solidFill>
                <a:uFill>
                  <a:solidFill>
                    <a:srgbClr val="FFFFFF"/>
                  </a:solidFill>
                </a:uFill>
                <a:latin typeface="Gadugi" panose="020B0502040204020203" pitchFamily="34" charset="0"/>
              </a:rPr>
              <a:t>Every Team was aligned to a set of real users</a:t>
            </a:r>
          </a:p>
          <a:p>
            <a:pPr marL="285750" indent="-285750">
              <a:lnSpc>
                <a:spcPct val="100000"/>
              </a:lnSpc>
              <a:buFont typeface="Arial" panose="020B0604020202020204" pitchFamily="34" charset="0"/>
              <a:buChar char="•"/>
            </a:pPr>
            <a:r>
              <a:rPr lang="en-GB" sz="1400" spc="-1" dirty="0" smtClean="0">
                <a:solidFill>
                  <a:srgbClr val="FFFFFF"/>
                </a:solidFill>
                <a:uFill>
                  <a:solidFill>
                    <a:srgbClr val="FFFFFF"/>
                  </a:solidFill>
                </a:uFill>
                <a:latin typeface="Gadugi" panose="020B0502040204020203" pitchFamily="34" charset="0"/>
              </a:rPr>
              <a:t>Every Team was as cross functional and autonomous as possible</a:t>
            </a:r>
          </a:p>
          <a:p>
            <a:pPr marL="285750" indent="-285750">
              <a:lnSpc>
                <a:spcPct val="100000"/>
              </a:lnSpc>
              <a:buFont typeface="Arial" panose="020B0604020202020204" pitchFamily="34" charset="0"/>
              <a:buChar char="•"/>
            </a:pPr>
            <a:r>
              <a:rPr lang="en-GB" sz="1400" spc="-1" dirty="0" smtClean="0">
                <a:solidFill>
                  <a:srgbClr val="FFFFFF"/>
                </a:solidFill>
                <a:uFill>
                  <a:solidFill>
                    <a:srgbClr val="FFFFFF"/>
                  </a:solidFill>
                </a:uFill>
                <a:latin typeface="Gadugi" panose="020B0502040204020203" pitchFamily="34" charset="0"/>
              </a:rPr>
              <a:t>Every Team had a core of permanent staff</a:t>
            </a:r>
          </a:p>
          <a:p>
            <a:pPr marL="285750" indent="-285750">
              <a:lnSpc>
                <a:spcPct val="100000"/>
              </a:lnSpc>
              <a:buFont typeface="Arial" panose="020B0604020202020204" pitchFamily="34" charset="0"/>
              <a:buChar char="•"/>
            </a:pPr>
            <a:endParaRPr lang="en-GB" sz="1400" spc="-1" dirty="0">
              <a:solidFill>
                <a:srgbClr val="FFFFFF"/>
              </a:solidFill>
              <a:uFill>
                <a:solidFill>
                  <a:srgbClr val="FFFFFF"/>
                </a:solidFill>
              </a:uFill>
              <a:latin typeface="Gadugi" panose="020B0502040204020203" pitchFamily="34" charset="0"/>
            </a:endParaRPr>
          </a:p>
          <a:p>
            <a:pPr>
              <a:lnSpc>
                <a:spcPct val="100000"/>
              </a:lnSpc>
            </a:pPr>
            <a:r>
              <a:rPr lang="en-GB" sz="1400" spc="-1" dirty="0" smtClean="0">
                <a:solidFill>
                  <a:srgbClr val="FFFFFF"/>
                </a:solidFill>
                <a:uFill>
                  <a:solidFill>
                    <a:srgbClr val="FFFFFF"/>
                  </a:solidFill>
                </a:uFill>
                <a:latin typeface="Gadugi" panose="020B0502040204020203" pitchFamily="34" charset="0"/>
              </a:rPr>
              <a:t>Done with full collaboration with my 4 Engineering Managers</a:t>
            </a:r>
          </a:p>
        </p:txBody>
      </p:sp>
      <p:sp>
        <p:nvSpPr>
          <p:cNvPr id="40" name="CustomShape 1"/>
          <p:cNvSpPr/>
          <p:nvPr/>
        </p:nvSpPr>
        <p:spPr>
          <a:xfrm>
            <a:off x="311760" y="1280333"/>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1600" b="0" i="1" strike="noStrike" spc="-1" dirty="0" smtClean="0">
                <a:solidFill>
                  <a:srgbClr val="FFFFFF"/>
                </a:solidFill>
                <a:uFill>
                  <a:solidFill>
                    <a:srgbClr val="FFFFFF"/>
                  </a:solidFill>
                </a:uFill>
                <a:latin typeface="Gadugi" panose="020B0502040204020203" pitchFamily="34" charset="0"/>
                <a:ea typeface="Arial"/>
              </a:rPr>
              <a:t>Initiating Change</a:t>
            </a:r>
            <a:endParaRPr lang="en-US" sz="1600" b="0" i="1" strike="noStrike" spc="-1" dirty="0">
              <a:solidFill>
                <a:srgbClr val="FFFFFF"/>
              </a:solidFill>
              <a:uFill>
                <a:solidFill>
                  <a:srgbClr val="FFFFFF"/>
                </a:solidFill>
              </a:uFill>
              <a:latin typeface="Gadugi" panose="020B0502040204020203" pitchFamily="34" charset="0"/>
            </a:endParaRPr>
          </a:p>
        </p:txBody>
      </p:sp>
    </p:spTree>
    <p:extLst>
      <p:ext uri="{BB962C8B-B14F-4D97-AF65-F5344CB8AC3E}">
        <p14:creationId xmlns:p14="http://schemas.microsoft.com/office/powerpoint/2010/main" val="229405581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CustomShape 2"/>
          <p:cNvSpPr/>
          <p:nvPr/>
        </p:nvSpPr>
        <p:spPr>
          <a:xfrm>
            <a:off x="311760" y="847800"/>
            <a:ext cx="8519400" cy="1407600"/>
          </a:xfrm>
          <a:prstGeom prst="rect">
            <a:avLst/>
          </a:prstGeom>
          <a:noFill/>
          <a:ln>
            <a:noFill/>
          </a:ln>
        </p:spPr>
        <p:style>
          <a:lnRef idx="0">
            <a:scrgbClr r="0" g="0" b="0"/>
          </a:lnRef>
          <a:fillRef idx="0">
            <a:scrgbClr r="0" g="0" b="0"/>
          </a:fillRef>
          <a:effectRef idx="0">
            <a:scrgbClr r="0" g="0" b="0"/>
          </a:effectRef>
          <a:fontRef idx="minor"/>
        </p:style>
      </p:sp>
      <p:sp>
        <p:nvSpPr>
          <p:cNvPr id="347" name="CustomShape 3"/>
          <p:cNvSpPr/>
          <p:nvPr/>
        </p:nvSpPr>
        <p:spPr>
          <a:xfrm>
            <a:off x="375120" y="4024800"/>
            <a:ext cx="5294520" cy="393480"/>
          </a:xfrm>
          <a:prstGeom prst="rect">
            <a:avLst/>
          </a:prstGeom>
          <a:noFill/>
          <a:ln>
            <a:noFill/>
          </a:ln>
        </p:spPr>
        <p:style>
          <a:lnRef idx="0">
            <a:scrgbClr r="0" g="0" b="0"/>
          </a:lnRef>
          <a:fillRef idx="0">
            <a:scrgbClr r="0" g="0" b="0"/>
          </a:fillRef>
          <a:effectRef idx="0">
            <a:scrgbClr r="0" g="0" b="0"/>
          </a:effectRef>
          <a:fontRef idx="minor"/>
        </p:style>
      </p:sp>
      <p:sp>
        <p:nvSpPr>
          <p:cNvPr id="348" name="CustomShape 4"/>
          <p:cNvSpPr/>
          <p:nvPr/>
        </p:nvSpPr>
        <p:spPr>
          <a:xfrm>
            <a:off x="375120" y="1433880"/>
            <a:ext cx="5294520" cy="3934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endParaRPr lang="en-US" sz="1800" b="0" strike="noStrike" spc="-1" dirty="0">
              <a:solidFill>
                <a:srgbClr val="FFFFFF"/>
              </a:solidFill>
              <a:uFill>
                <a:solidFill>
                  <a:srgbClr val="FFFFFF"/>
                </a:solidFill>
              </a:uFill>
              <a:latin typeface="Arial"/>
            </a:endParaRPr>
          </a:p>
        </p:txBody>
      </p:sp>
      <p:sp>
        <p:nvSpPr>
          <p:cNvPr id="349" name="CustomShape 5"/>
          <p:cNvSpPr/>
          <p:nvPr/>
        </p:nvSpPr>
        <p:spPr>
          <a:xfrm>
            <a:off x="375120" y="4482000"/>
            <a:ext cx="83826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endParaRPr lang="en-US" sz="1800" b="0" strike="noStrike" spc="-1">
              <a:solidFill>
                <a:srgbClr val="FFFFFF"/>
              </a:solidFill>
              <a:uFill>
                <a:solidFill>
                  <a:srgbClr val="FFFFFF"/>
                </a:solidFill>
              </a:uFill>
              <a:latin typeface="Arial"/>
            </a:endParaRPr>
          </a:p>
          <a:p>
            <a:pPr>
              <a:lnSpc>
                <a:spcPct val="100000"/>
              </a:lnSpc>
            </a:pPr>
            <a:endParaRPr lang="en-US" sz="1800" b="0" strike="noStrike" spc="-1">
              <a:solidFill>
                <a:srgbClr val="FFFFFF"/>
              </a:solidFill>
              <a:uFill>
                <a:solidFill>
                  <a:srgbClr val="FFFFFF"/>
                </a:solidFill>
              </a:uFill>
              <a:latin typeface="Arial"/>
            </a:endParaRPr>
          </a:p>
        </p:txBody>
      </p:sp>
      <p:sp>
        <p:nvSpPr>
          <p:cNvPr id="350" name="CustomShape 6"/>
          <p:cNvSpPr/>
          <p:nvPr/>
        </p:nvSpPr>
        <p:spPr>
          <a:xfrm>
            <a:off x="2651760" y="3034080"/>
            <a:ext cx="859680" cy="393480"/>
          </a:xfrm>
          <a:prstGeom prst="rect">
            <a:avLst/>
          </a:prstGeom>
          <a:noFill/>
          <a:ln>
            <a:noFill/>
          </a:ln>
        </p:spPr>
        <p:style>
          <a:lnRef idx="0">
            <a:scrgbClr r="0" g="0" b="0"/>
          </a:lnRef>
          <a:fillRef idx="0">
            <a:scrgbClr r="0" g="0" b="0"/>
          </a:fillRef>
          <a:effectRef idx="0">
            <a:scrgbClr r="0" g="0" b="0"/>
          </a:effectRef>
          <a:fontRef idx="minor"/>
        </p:style>
      </p:sp>
      <p:sp>
        <p:nvSpPr>
          <p:cNvPr id="351" name="CustomShape 7"/>
          <p:cNvSpPr/>
          <p:nvPr/>
        </p:nvSpPr>
        <p:spPr>
          <a:xfrm>
            <a:off x="6318720" y="3034080"/>
            <a:ext cx="845280" cy="393480"/>
          </a:xfrm>
          <a:prstGeom prst="rect">
            <a:avLst/>
          </a:prstGeom>
          <a:noFill/>
          <a:ln>
            <a:noFill/>
          </a:ln>
        </p:spPr>
        <p:style>
          <a:lnRef idx="0">
            <a:scrgbClr r="0" g="0" b="0"/>
          </a:lnRef>
          <a:fillRef idx="0">
            <a:scrgbClr r="0" g="0" b="0"/>
          </a:fillRef>
          <a:effectRef idx="0">
            <a:scrgbClr r="0" g="0" b="0"/>
          </a:effectRef>
          <a:fontRef idx="minor"/>
        </p:style>
      </p:sp>
      <p:sp>
        <p:nvSpPr>
          <p:cNvPr id="352" name="CustomShape 8"/>
          <p:cNvSpPr/>
          <p:nvPr/>
        </p:nvSpPr>
        <p:spPr>
          <a:xfrm>
            <a:off x="4566240" y="4101120"/>
            <a:ext cx="845280" cy="393480"/>
          </a:xfrm>
          <a:prstGeom prst="rect">
            <a:avLst/>
          </a:prstGeom>
          <a:noFill/>
          <a:ln>
            <a:noFill/>
          </a:ln>
        </p:spPr>
        <p:style>
          <a:lnRef idx="0">
            <a:scrgbClr r="0" g="0" b="0"/>
          </a:lnRef>
          <a:fillRef idx="0">
            <a:scrgbClr r="0" g="0" b="0"/>
          </a:fillRef>
          <a:effectRef idx="0">
            <a:scrgbClr r="0" g="0" b="0"/>
          </a:effectRef>
          <a:fontRef idx="minor"/>
        </p:style>
      </p:sp>
      <p:sp>
        <p:nvSpPr>
          <p:cNvPr id="353" name="CustomShape 9"/>
          <p:cNvSpPr/>
          <p:nvPr/>
        </p:nvSpPr>
        <p:spPr>
          <a:xfrm>
            <a:off x="375120" y="2500920"/>
            <a:ext cx="5294520" cy="393480"/>
          </a:xfrm>
          <a:prstGeom prst="rect">
            <a:avLst/>
          </a:prstGeom>
          <a:noFill/>
          <a:ln>
            <a:noFill/>
          </a:ln>
        </p:spPr>
        <p:style>
          <a:lnRef idx="0">
            <a:scrgbClr r="0" g="0" b="0"/>
          </a:lnRef>
          <a:fillRef idx="0">
            <a:scrgbClr r="0" g="0" b="0"/>
          </a:fillRef>
          <a:effectRef idx="0">
            <a:scrgbClr r="0" g="0" b="0"/>
          </a:effectRef>
          <a:fontRef idx="minor"/>
        </p:style>
      </p:sp>
      <p:grpSp>
        <p:nvGrpSpPr>
          <p:cNvPr id="18" name="Group 17"/>
          <p:cNvGrpSpPr/>
          <p:nvPr/>
        </p:nvGrpSpPr>
        <p:grpSpPr>
          <a:xfrm>
            <a:off x="124767" y="394489"/>
            <a:ext cx="1624008" cy="267693"/>
            <a:chOff x="1401784" y="4641924"/>
            <a:chExt cx="1624008" cy="267693"/>
          </a:xfrm>
        </p:grpSpPr>
        <p:grpSp>
          <p:nvGrpSpPr>
            <p:cNvPr id="19" name="Group 18"/>
            <p:cNvGrpSpPr/>
            <p:nvPr/>
          </p:nvGrpSpPr>
          <p:grpSpPr>
            <a:xfrm>
              <a:off x="1401784" y="4651331"/>
              <a:ext cx="258398" cy="233226"/>
              <a:chOff x="1401784" y="4651331"/>
              <a:chExt cx="258398" cy="233226"/>
            </a:xfrm>
          </p:grpSpPr>
          <p:sp>
            <p:nvSpPr>
              <p:cNvPr id="33" name="CustomShape 3"/>
              <p:cNvSpPr/>
              <p:nvPr/>
            </p:nvSpPr>
            <p:spPr>
              <a:xfrm>
                <a:off x="1401784"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34" name="Picture 33"/>
              <p:cNvPicPr/>
              <p:nvPr/>
            </p:nvPicPr>
            <p:blipFill>
              <a:blip r:embed="rId3">
                <a:biLevel thresh="75000"/>
              </a:blip>
              <a:stretch/>
            </p:blipFill>
            <p:spPr>
              <a:xfrm>
                <a:off x="1424456" y="4696582"/>
                <a:ext cx="218047" cy="147125"/>
              </a:xfrm>
              <a:prstGeom prst="rect">
                <a:avLst/>
              </a:prstGeom>
              <a:ln>
                <a:noFill/>
              </a:ln>
            </p:spPr>
          </p:pic>
        </p:grpSp>
        <p:pic>
          <p:nvPicPr>
            <p:cNvPr id="20" name="Shape 73"/>
            <p:cNvPicPr/>
            <p:nvPr/>
          </p:nvPicPr>
          <p:blipFill>
            <a:blip r:embed="rId4"/>
            <a:srcRect t="11721" b="20008"/>
            <a:stretch/>
          </p:blipFill>
          <p:spPr>
            <a:xfrm>
              <a:off x="1671922" y="4651474"/>
              <a:ext cx="255786" cy="229840"/>
            </a:xfrm>
            <a:prstGeom prst="rect">
              <a:avLst/>
            </a:prstGeom>
            <a:ln>
              <a:noFill/>
            </a:ln>
          </p:spPr>
        </p:pic>
        <p:grpSp>
          <p:nvGrpSpPr>
            <p:cNvPr id="21" name="Group 20"/>
            <p:cNvGrpSpPr/>
            <p:nvPr/>
          </p:nvGrpSpPr>
          <p:grpSpPr>
            <a:xfrm>
              <a:off x="1939455" y="4651502"/>
              <a:ext cx="258398" cy="233226"/>
              <a:chOff x="4430340" y="4653260"/>
              <a:chExt cx="258398" cy="233226"/>
            </a:xfrm>
          </p:grpSpPr>
          <p:sp>
            <p:nvSpPr>
              <p:cNvPr id="31" name="CustomShape 3"/>
              <p:cNvSpPr/>
              <p:nvPr/>
            </p:nvSpPr>
            <p:spPr>
              <a:xfrm>
                <a:off x="4430340" y="4653260"/>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32" name="Shape 78"/>
              <p:cNvPicPr/>
              <p:nvPr/>
            </p:nvPicPr>
            <p:blipFill>
              <a:blip r:embed="rId5"/>
              <a:stretch/>
            </p:blipFill>
            <p:spPr>
              <a:xfrm>
                <a:off x="4455807" y="4672397"/>
                <a:ext cx="210464" cy="197923"/>
              </a:xfrm>
              <a:prstGeom prst="rect">
                <a:avLst/>
              </a:prstGeom>
              <a:ln>
                <a:noFill/>
              </a:ln>
            </p:spPr>
          </p:pic>
        </p:grpSp>
        <p:grpSp>
          <p:nvGrpSpPr>
            <p:cNvPr id="22" name="Group 21"/>
            <p:cNvGrpSpPr/>
            <p:nvPr/>
          </p:nvGrpSpPr>
          <p:grpSpPr>
            <a:xfrm>
              <a:off x="2206988" y="4641924"/>
              <a:ext cx="270138" cy="267693"/>
              <a:chOff x="5932878" y="4638693"/>
              <a:chExt cx="270138" cy="267693"/>
            </a:xfrm>
          </p:grpSpPr>
          <p:sp>
            <p:nvSpPr>
              <p:cNvPr id="29" name="CustomShape 3"/>
              <p:cNvSpPr/>
              <p:nvPr/>
            </p:nvSpPr>
            <p:spPr>
              <a:xfrm>
                <a:off x="5944618"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30" name="Picture 2" descr="https://www.mechdyne.com/filesimages/Icons/collabortion-icon.png"/>
              <p:cNvPicPr>
                <a:picLocks noChangeAspect="1" noChangeArrowheads="1"/>
              </p:cNvPicPr>
              <p:nvPr/>
            </p:nvPicPr>
            <p:blipFill>
              <a:blip r:embed="rId6" cstate="print">
                <a:biLevel thresh="75000"/>
                <a:extLst>
                  <a:ext uri="{28A0092B-C50C-407E-A947-70E740481C1C}">
                    <a14:useLocalDpi xmlns:a14="http://schemas.microsoft.com/office/drawing/2010/main" val="0"/>
                  </a:ext>
                </a:extLst>
              </a:blip>
              <a:srcRect/>
              <a:stretch>
                <a:fillRect/>
              </a:stretch>
            </p:blipFill>
            <p:spPr bwMode="auto">
              <a:xfrm>
                <a:off x="5932878" y="4638693"/>
                <a:ext cx="265191" cy="267693"/>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23" name="Group 22"/>
            <p:cNvGrpSpPr/>
            <p:nvPr/>
          </p:nvGrpSpPr>
          <p:grpSpPr>
            <a:xfrm>
              <a:off x="2493061" y="4651452"/>
              <a:ext cx="258398" cy="233226"/>
              <a:chOff x="7458896" y="4648088"/>
              <a:chExt cx="258398" cy="233226"/>
            </a:xfrm>
          </p:grpSpPr>
          <p:sp>
            <p:nvSpPr>
              <p:cNvPr id="27" name="CustomShape 3"/>
              <p:cNvSpPr/>
              <p:nvPr/>
            </p:nvSpPr>
            <p:spPr>
              <a:xfrm>
                <a:off x="7458896" y="4648088"/>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28" name="Picture 4" descr="https://image.freepik.com/free-icon/afraid-emoticon-face_318-4131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90646" y="4681016"/>
                <a:ext cx="178255" cy="178255"/>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24" name="Group 23"/>
            <p:cNvGrpSpPr/>
            <p:nvPr/>
          </p:nvGrpSpPr>
          <p:grpSpPr>
            <a:xfrm>
              <a:off x="2767394" y="4650406"/>
              <a:ext cx="258398" cy="233226"/>
              <a:chOff x="8909558" y="4661032"/>
              <a:chExt cx="258398" cy="233226"/>
            </a:xfrm>
          </p:grpSpPr>
          <p:sp>
            <p:nvSpPr>
              <p:cNvPr id="25" name="CustomShape 3"/>
              <p:cNvSpPr/>
              <p:nvPr/>
            </p:nvSpPr>
            <p:spPr>
              <a:xfrm>
                <a:off x="8909558" y="4661032"/>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26" name="Picture 6" descr="https://d30y9cdsu7xlg0.cloudfront.net/png/66559-200.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26028" y="4668414"/>
                <a:ext cx="224075" cy="224075"/>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35" name="CustomShape 8"/>
          <p:cNvSpPr/>
          <p:nvPr/>
        </p:nvSpPr>
        <p:spPr>
          <a:xfrm>
            <a:off x="931875" y="398645"/>
            <a:ext cx="259406" cy="235234"/>
          </a:xfrm>
          <a:prstGeom prst="rect">
            <a:avLst/>
          </a:prstGeom>
          <a:noFill/>
          <a:ln w="28575">
            <a:solidFill>
              <a:srgbClr val="9900FF"/>
            </a:solidFill>
            <a:round/>
          </a:ln>
        </p:spPr>
        <p:style>
          <a:lnRef idx="0">
            <a:scrgbClr r="0" g="0" b="0"/>
          </a:lnRef>
          <a:fillRef idx="0">
            <a:scrgbClr r="0" g="0" b="0"/>
          </a:fillRef>
          <a:effectRef idx="0">
            <a:scrgbClr r="0" g="0" b="0"/>
          </a:effectRef>
          <a:fontRef idx="minor"/>
        </p:style>
      </p:sp>
      <p:sp>
        <p:nvSpPr>
          <p:cNvPr id="36" name="CustomShape 2"/>
          <p:cNvSpPr/>
          <p:nvPr/>
        </p:nvSpPr>
        <p:spPr>
          <a:xfrm>
            <a:off x="68567" y="-54154"/>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2000" b="0" strike="noStrike" spc="-1" dirty="0">
                <a:solidFill>
                  <a:srgbClr val="FFFFFF"/>
                </a:solidFill>
                <a:uFill>
                  <a:solidFill>
                    <a:srgbClr val="FFFFFF"/>
                  </a:solidFill>
                </a:uFill>
                <a:latin typeface="Gadugi" panose="020B0502040204020203" pitchFamily="34" charset="0"/>
                <a:ea typeface="Arial"/>
              </a:rPr>
              <a:t>Scott </a:t>
            </a:r>
            <a:r>
              <a:rPr lang="en-US" sz="2000" b="0" strike="noStrike" spc="-1" dirty="0" smtClean="0">
                <a:solidFill>
                  <a:srgbClr val="FFFFFF"/>
                </a:solidFill>
                <a:uFill>
                  <a:solidFill>
                    <a:srgbClr val="FFFFFF"/>
                  </a:solidFill>
                </a:uFill>
                <a:latin typeface="Gadugi" panose="020B0502040204020203" pitchFamily="34" charset="0"/>
                <a:ea typeface="Arial"/>
              </a:rPr>
              <a:t>Potter</a:t>
            </a:r>
            <a:r>
              <a:rPr lang="en-US" sz="1200" b="0" strike="noStrike" spc="-1" dirty="0" smtClean="0">
                <a:solidFill>
                  <a:srgbClr val="FFFFFF"/>
                </a:solidFill>
                <a:uFill>
                  <a:solidFill>
                    <a:srgbClr val="FFFFFF"/>
                  </a:solidFill>
                </a:uFill>
                <a:latin typeface="Gadugi" panose="020B0502040204020203" pitchFamily="34" charset="0"/>
                <a:ea typeface="Arial"/>
              </a:rPr>
              <a:t> </a:t>
            </a:r>
            <a:r>
              <a:rPr lang="en-US" sz="1200" strike="noStrike" spc="-1" dirty="0" smtClean="0">
                <a:solidFill>
                  <a:srgbClr val="FFFFFF"/>
                </a:solidFill>
                <a:uFill>
                  <a:solidFill>
                    <a:srgbClr val="FFFFFF"/>
                  </a:solidFill>
                </a:uFill>
                <a:latin typeface="Gadugi" panose="020B0502040204020203" pitchFamily="34" charset="0"/>
                <a:ea typeface="Arial"/>
              </a:rPr>
              <a:t>– To Autonomy &amp; Beyond</a:t>
            </a:r>
            <a:endParaRPr lang="en-US" sz="1200" strike="noStrike" spc="-1" dirty="0">
              <a:solidFill>
                <a:srgbClr val="FFFFFF"/>
              </a:solidFill>
              <a:uFill>
                <a:solidFill>
                  <a:srgbClr val="FFFFFF"/>
                </a:solidFill>
              </a:uFill>
              <a:latin typeface="Gadugi" panose="020B0502040204020203" pitchFamily="34" charset="0"/>
            </a:endParaRPr>
          </a:p>
        </p:txBody>
      </p:sp>
      <p:sp>
        <p:nvSpPr>
          <p:cNvPr id="38" name="CustomShape 1"/>
          <p:cNvSpPr/>
          <p:nvPr/>
        </p:nvSpPr>
        <p:spPr>
          <a:xfrm>
            <a:off x="311760" y="886633"/>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1600" b="0" strike="noStrike" spc="-1" dirty="0" smtClean="0">
                <a:solidFill>
                  <a:srgbClr val="FFFFFF"/>
                </a:solidFill>
                <a:uFill>
                  <a:solidFill>
                    <a:srgbClr val="FFFFFF"/>
                  </a:solidFill>
                </a:uFill>
                <a:latin typeface="Gadugi" panose="020B0502040204020203" pitchFamily="34" charset="0"/>
                <a:ea typeface="Arial"/>
              </a:rPr>
              <a:t>Achieving DevOps from the Dev Side</a:t>
            </a:r>
            <a:endParaRPr lang="en-US" sz="1600" b="0" strike="noStrike" spc="-1" dirty="0">
              <a:solidFill>
                <a:srgbClr val="FFFFFF"/>
              </a:solidFill>
              <a:uFill>
                <a:solidFill>
                  <a:srgbClr val="FFFFFF"/>
                </a:solidFill>
              </a:uFill>
              <a:latin typeface="Gadugi" panose="020B0502040204020203" pitchFamily="34" charset="0"/>
            </a:endParaRPr>
          </a:p>
        </p:txBody>
      </p:sp>
      <p:pic>
        <p:nvPicPr>
          <p:cNvPr id="15364" name="Picture 4" descr="https://butterflyworld.com/wp-content/uploads/2015/06/Ulysses-butterfly-sharper-edges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04766" y="1102240"/>
            <a:ext cx="2871436" cy="2776632"/>
          </a:xfrm>
          <a:prstGeom prst="rect">
            <a:avLst/>
          </a:prstGeom>
          <a:noFill/>
          <a:extLst>
            <a:ext uri="{909E8E84-426E-40DD-AFC4-6F175D3DCCD1}">
              <a14:hiddenFill xmlns:a14="http://schemas.microsoft.com/office/drawing/2010/main">
                <a:solidFill>
                  <a:srgbClr val="FFFFFF"/>
                </a:solidFill>
              </a14:hiddenFill>
            </a:ext>
          </a:extLst>
        </p:spPr>
      </p:pic>
      <p:sp>
        <p:nvSpPr>
          <p:cNvPr id="2" name="Pentagon 1"/>
          <p:cNvSpPr/>
          <p:nvPr/>
        </p:nvSpPr>
        <p:spPr>
          <a:xfrm>
            <a:off x="394905" y="1993900"/>
            <a:ext cx="4169807" cy="143366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hevron 2"/>
          <p:cNvSpPr/>
          <p:nvPr/>
        </p:nvSpPr>
        <p:spPr>
          <a:xfrm>
            <a:off x="4076700" y="1968500"/>
            <a:ext cx="3911600" cy="145906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7" name="CustomShape 4"/>
          <p:cNvSpPr/>
          <p:nvPr/>
        </p:nvSpPr>
        <p:spPr>
          <a:xfrm>
            <a:off x="375261" y="1967040"/>
            <a:ext cx="4189451" cy="1418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50000"/>
              </a:lnSpc>
            </a:pPr>
            <a:r>
              <a:rPr lang="en-GB" sz="1400" dirty="0" smtClean="0">
                <a:solidFill>
                  <a:schemeClr val="bg1"/>
                </a:solidFill>
                <a:latin typeface="Gadugi" panose="020B0502040204020203" pitchFamily="34" charset="0"/>
              </a:rPr>
              <a:t>Stabilise</a:t>
            </a:r>
            <a:endParaRPr lang="en-GB" sz="2400" b="0" dirty="0" smtClean="0">
              <a:solidFill>
                <a:schemeClr val="bg1"/>
              </a:solidFill>
              <a:effectLst/>
              <a:latin typeface="Gadugi" panose="020B0502040204020203" pitchFamily="34" charset="0"/>
            </a:endParaRPr>
          </a:p>
          <a:p>
            <a:pPr>
              <a:lnSpc>
                <a:spcPct val="150000"/>
              </a:lnSpc>
            </a:pPr>
            <a:r>
              <a:rPr lang="en-GB" sz="1400" dirty="0">
                <a:solidFill>
                  <a:schemeClr val="bg1"/>
                </a:solidFill>
                <a:latin typeface="Gadugi" panose="020B0502040204020203" pitchFamily="34" charset="0"/>
              </a:rPr>
              <a:t>Recruit</a:t>
            </a:r>
            <a:endParaRPr lang="en-GB" sz="2400" b="0" dirty="0" smtClean="0">
              <a:solidFill>
                <a:schemeClr val="bg1"/>
              </a:solidFill>
              <a:effectLst/>
              <a:latin typeface="Gadugi" panose="020B0502040204020203" pitchFamily="34" charset="0"/>
            </a:endParaRPr>
          </a:p>
          <a:p>
            <a:pPr>
              <a:lnSpc>
                <a:spcPct val="150000"/>
              </a:lnSpc>
            </a:pPr>
            <a:r>
              <a:rPr lang="en-GB" sz="1400" dirty="0">
                <a:solidFill>
                  <a:schemeClr val="bg1"/>
                </a:solidFill>
                <a:latin typeface="Gadugi" panose="020B0502040204020203" pitchFamily="34" charset="0"/>
              </a:rPr>
              <a:t>Grow Competencies </a:t>
            </a:r>
            <a:r>
              <a:rPr lang="en-GB" sz="1200" dirty="0">
                <a:solidFill>
                  <a:schemeClr val="bg1"/>
                </a:solidFill>
                <a:latin typeface="Gadugi" panose="020B0502040204020203" pitchFamily="34" charset="0"/>
              </a:rPr>
              <a:t>(Engineering Excellence Model)</a:t>
            </a:r>
            <a:endParaRPr lang="en-GB" sz="1200" b="0" dirty="0" smtClean="0">
              <a:solidFill>
                <a:schemeClr val="bg1"/>
              </a:solidFill>
              <a:effectLst/>
              <a:latin typeface="Gadugi" panose="020B0502040204020203" pitchFamily="34" charset="0"/>
            </a:endParaRPr>
          </a:p>
          <a:p>
            <a:pPr>
              <a:lnSpc>
                <a:spcPct val="150000"/>
              </a:lnSpc>
            </a:pPr>
            <a:r>
              <a:rPr lang="en-GB" sz="1400" dirty="0">
                <a:solidFill>
                  <a:schemeClr val="bg1"/>
                </a:solidFill>
                <a:latin typeface="Gadugi" panose="020B0502040204020203" pitchFamily="34" charset="0"/>
              </a:rPr>
              <a:t>Retain Key Staff</a:t>
            </a:r>
            <a:endParaRPr lang="en-GB" sz="2400" b="0" dirty="0" smtClean="0">
              <a:solidFill>
                <a:schemeClr val="bg1"/>
              </a:solidFill>
              <a:effectLst/>
              <a:latin typeface="Gadugi" panose="020B0502040204020203" pitchFamily="34" charset="0"/>
            </a:endParaRPr>
          </a:p>
        </p:txBody>
      </p:sp>
      <p:sp>
        <p:nvSpPr>
          <p:cNvPr id="39" name="CustomShape 4"/>
          <p:cNvSpPr/>
          <p:nvPr/>
        </p:nvSpPr>
        <p:spPr>
          <a:xfrm>
            <a:off x="4786751" y="2081800"/>
            <a:ext cx="4189451" cy="13040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50000"/>
              </a:lnSpc>
            </a:pPr>
            <a:r>
              <a:rPr lang="en-GB" sz="1400" dirty="0" smtClean="0">
                <a:solidFill>
                  <a:schemeClr val="bg1"/>
                </a:solidFill>
                <a:latin typeface="Gadugi" panose="020B0502040204020203" pitchFamily="34" charset="0"/>
              </a:rPr>
              <a:t>Increase Productivity</a:t>
            </a:r>
          </a:p>
          <a:p>
            <a:pPr>
              <a:lnSpc>
                <a:spcPct val="150000"/>
              </a:lnSpc>
            </a:pPr>
            <a:r>
              <a:rPr lang="en-GB" sz="1400" dirty="0" smtClean="0">
                <a:solidFill>
                  <a:schemeClr val="bg1"/>
                </a:solidFill>
                <a:latin typeface="Gadugi" panose="020B0502040204020203" pitchFamily="34" charset="0"/>
              </a:rPr>
              <a:t>Strive for Engineering Excellence</a:t>
            </a:r>
          </a:p>
          <a:p>
            <a:pPr>
              <a:lnSpc>
                <a:spcPct val="150000"/>
              </a:lnSpc>
            </a:pPr>
            <a:r>
              <a:rPr lang="en-GB" sz="1400" dirty="0" smtClean="0">
                <a:solidFill>
                  <a:schemeClr val="bg1"/>
                </a:solidFill>
                <a:latin typeface="Gadugi" panose="020B0502040204020203" pitchFamily="34" charset="0"/>
              </a:rPr>
              <a:t>Provide Great Careers</a:t>
            </a:r>
          </a:p>
        </p:txBody>
      </p:sp>
      <p:sp>
        <p:nvSpPr>
          <p:cNvPr id="40" name="CustomShape 1"/>
          <p:cNvSpPr/>
          <p:nvPr/>
        </p:nvSpPr>
        <p:spPr>
          <a:xfrm>
            <a:off x="311760" y="1280333"/>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1600" b="0" i="1" strike="noStrike" spc="-1" dirty="0" smtClean="0">
                <a:solidFill>
                  <a:srgbClr val="FFFFFF"/>
                </a:solidFill>
                <a:uFill>
                  <a:solidFill>
                    <a:srgbClr val="FFFFFF"/>
                  </a:solidFill>
                </a:uFill>
                <a:latin typeface="Gadugi" panose="020B0502040204020203" pitchFamily="34" charset="0"/>
                <a:ea typeface="Arial"/>
              </a:rPr>
              <a:t>Phases 1 &amp; 2</a:t>
            </a:r>
            <a:endParaRPr lang="en-US" sz="1600" b="0" i="1" strike="noStrike" spc="-1" dirty="0">
              <a:solidFill>
                <a:srgbClr val="FFFFFF"/>
              </a:solidFill>
              <a:uFill>
                <a:solidFill>
                  <a:srgbClr val="FFFFFF"/>
                </a:solidFill>
              </a:uFill>
              <a:latin typeface="Gadugi" panose="020B0502040204020203" pitchFamily="34" charset="0"/>
            </a:endParaRPr>
          </a:p>
        </p:txBody>
      </p:sp>
    </p:spTree>
    <p:extLst>
      <p:ext uri="{BB962C8B-B14F-4D97-AF65-F5344CB8AC3E}">
        <p14:creationId xmlns:p14="http://schemas.microsoft.com/office/powerpoint/2010/main" val="419590887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CustomShape 2"/>
          <p:cNvSpPr/>
          <p:nvPr/>
        </p:nvSpPr>
        <p:spPr>
          <a:xfrm>
            <a:off x="68567" y="-54154"/>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2000" b="0" strike="noStrike" spc="-1" dirty="0">
                <a:solidFill>
                  <a:srgbClr val="FFFFFF"/>
                </a:solidFill>
                <a:uFill>
                  <a:solidFill>
                    <a:srgbClr val="FFFFFF"/>
                  </a:solidFill>
                </a:uFill>
                <a:latin typeface="Gadugi" panose="020B0502040204020203" pitchFamily="34" charset="0"/>
                <a:ea typeface="Arial"/>
              </a:rPr>
              <a:t>Scott </a:t>
            </a:r>
            <a:r>
              <a:rPr lang="en-US" sz="2000" b="0" strike="noStrike" spc="-1" dirty="0" smtClean="0">
                <a:solidFill>
                  <a:srgbClr val="FFFFFF"/>
                </a:solidFill>
                <a:uFill>
                  <a:solidFill>
                    <a:srgbClr val="FFFFFF"/>
                  </a:solidFill>
                </a:uFill>
                <a:latin typeface="Gadugi" panose="020B0502040204020203" pitchFamily="34" charset="0"/>
                <a:ea typeface="Arial"/>
              </a:rPr>
              <a:t>Potter</a:t>
            </a:r>
            <a:r>
              <a:rPr lang="en-US" sz="1200" b="0" strike="noStrike" spc="-1" dirty="0" smtClean="0">
                <a:solidFill>
                  <a:srgbClr val="FFFFFF"/>
                </a:solidFill>
                <a:uFill>
                  <a:solidFill>
                    <a:srgbClr val="FFFFFF"/>
                  </a:solidFill>
                </a:uFill>
                <a:latin typeface="Gadugi" panose="020B0502040204020203" pitchFamily="34" charset="0"/>
                <a:ea typeface="Arial"/>
              </a:rPr>
              <a:t> </a:t>
            </a:r>
            <a:r>
              <a:rPr lang="en-US" sz="1200" strike="noStrike" spc="-1" dirty="0" smtClean="0">
                <a:solidFill>
                  <a:srgbClr val="FFFFFF"/>
                </a:solidFill>
                <a:uFill>
                  <a:solidFill>
                    <a:srgbClr val="FFFFFF"/>
                  </a:solidFill>
                </a:uFill>
                <a:latin typeface="Gadugi" panose="020B0502040204020203" pitchFamily="34" charset="0"/>
                <a:ea typeface="Arial"/>
              </a:rPr>
              <a:t>– To Autonomy &amp; Beyond</a:t>
            </a:r>
            <a:endParaRPr lang="en-US" sz="1200" strike="noStrike" spc="-1" dirty="0">
              <a:solidFill>
                <a:srgbClr val="FFFFFF"/>
              </a:solidFill>
              <a:uFill>
                <a:solidFill>
                  <a:srgbClr val="FFFFFF"/>
                </a:solidFill>
              </a:uFill>
              <a:latin typeface="Gadugi" panose="020B0502040204020203" pitchFamily="34" charset="0"/>
            </a:endParaRPr>
          </a:p>
        </p:txBody>
      </p:sp>
      <p:pic>
        <p:nvPicPr>
          <p:cNvPr id="37" name="Shape 138"/>
          <p:cNvPicPr/>
          <p:nvPr/>
        </p:nvPicPr>
        <p:blipFill>
          <a:blip r:embed="rId3"/>
          <a:stretch/>
        </p:blipFill>
        <p:spPr>
          <a:xfrm>
            <a:off x="7964632" y="4388513"/>
            <a:ext cx="923587" cy="429919"/>
          </a:xfrm>
          <a:prstGeom prst="rect">
            <a:avLst/>
          </a:prstGeom>
          <a:ln>
            <a:noFill/>
          </a:ln>
        </p:spPr>
      </p:pic>
      <p:grpSp>
        <p:nvGrpSpPr>
          <p:cNvPr id="38" name="Group 37"/>
          <p:cNvGrpSpPr/>
          <p:nvPr/>
        </p:nvGrpSpPr>
        <p:grpSpPr>
          <a:xfrm>
            <a:off x="124767" y="394489"/>
            <a:ext cx="1624008" cy="267693"/>
            <a:chOff x="1401784" y="4641924"/>
            <a:chExt cx="1624008" cy="267693"/>
          </a:xfrm>
        </p:grpSpPr>
        <p:grpSp>
          <p:nvGrpSpPr>
            <p:cNvPr id="39" name="Group 38"/>
            <p:cNvGrpSpPr/>
            <p:nvPr/>
          </p:nvGrpSpPr>
          <p:grpSpPr>
            <a:xfrm>
              <a:off x="1401784" y="4651331"/>
              <a:ext cx="258398" cy="233226"/>
              <a:chOff x="1401784" y="4651331"/>
              <a:chExt cx="258398" cy="233226"/>
            </a:xfrm>
          </p:grpSpPr>
          <p:sp>
            <p:nvSpPr>
              <p:cNvPr id="53" name="CustomShape 3"/>
              <p:cNvSpPr/>
              <p:nvPr/>
            </p:nvSpPr>
            <p:spPr>
              <a:xfrm>
                <a:off x="1401784"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54" name="Picture 53"/>
              <p:cNvPicPr/>
              <p:nvPr/>
            </p:nvPicPr>
            <p:blipFill>
              <a:blip r:embed="rId4">
                <a:biLevel thresh="75000"/>
              </a:blip>
              <a:stretch/>
            </p:blipFill>
            <p:spPr>
              <a:xfrm>
                <a:off x="1424456" y="4696582"/>
                <a:ext cx="218047" cy="147125"/>
              </a:xfrm>
              <a:prstGeom prst="rect">
                <a:avLst/>
              </a:prstGeom>
              <a:ln>
                <a:noFill/>
              </a:ln>
            </p:spPr>
          </p:pic>
        </p:grpSp>
        <p:pic>
          <p:nvPicPr>
            <p:cNvPr id="40" name="Shape 73"/>
            <p:cNvPicPr/>
            <p:nvPr/>
          </p:nvPicPr>
          <p:blipFill>
            <a:blip r:embed="rId5"/>
            <a:srcRect t="11721" b="20008"/>
            <a:stretch/>
          </p:blipFill>
          <p:spPr>
            <a:xfrm>
              <a:off x="1671922" y="4651474"/>
              <a:ext cx="255786" cy="229840"/>
            </a:xfrm>
            <a:prstGeom prst="rect">
              <a:avLst/>
            </a:prstGeom>
            <a:ln>
              <a:noFill/>
            </a:ln>
          </p:spPr>
        </p:pic>
        <p:grpSp>
          <p:nvGrpSpPr>
            <p:cNvPr id="41" name="Group 40"/>
            <p:cNvGrpSpPr/>
            <p:nvPr/>
          </p:nvGrpSpPr>
          <p:grpSpPr>
            <a:xfrm>
              <a:off x="1939455" y="4651502"/>
              <a:ext cx="258398" cy="233226"/>
              <a:chOff x="4430340" y="4653260"/>
              <a:chExt cx="258398" cy="233226"/>
            </a:xfrm>
          </p:grpSpPr>
          <p:sp>
            <p:nvSpPr>
              <p:cNvPr id="51" name="CustomShape 3"/>
              <p:cNvSpPr/>
              <p:nvPr/>
            </p:nvSpPr>
            <p:spPr>
              <a:xfrm>
                <a:off x="4430340" y="4653260"/>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52" name="Shape 78"/>
              <p:cNvPicPr/>
              <p:nvPr/>
            </p:nvPicPr>
            <p:blipFill>
              <a:blip r:embed="rId6"/>
              <a:stretch/>
            </p:blipFill>
            <p:spPr>
              <a:xfrm>
                <a:off x="4455807" y="4672397"/>
                <a:ext cx="210464" cy="197923"/>
              </a:xfrm>
              <a:prstGeom prst="rect">
                <a:avLst/>
              </a:prstGeom>
              <a:ln>
                <a:noFill/>
              </a:ln>
            </p:spPr>
          </p:pic>
        </p:grpSp>
        <p:grpSp>
          <p:nvGrpSpPr>
            <p:cNvPr id="42" name="Group 41"/>
            <p:cNvGrpSpPr/>
            <p:nvPr/>
          </p:nvGrpSpPr>
          <p:grpSpPr>
            <a:xfrm>
              <a:off x="2206988" y="4641924"/>
              <a:ext cx="270138" cy="267693"/>
              <a:chOff x="5932878" y="4638693"/>
              <a:chExt cx="270138" cy="267693"/>
            </a:xfrm>
          </p:grpSpPr>
          <p:sp>
            <p:nvSpPr>
              <p:cNvPr id="49" name="CustomShape 3"/>
              <p:cNvSpPr/>
              <p:nvPr/>
            </p:nvSpPr>
            <p:spPr>
              <a:xfrm>
                <a:off x="5944618"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50" name="Picture 2" descr="https://www.mechdyne.com/filesimages/Icons/collabortion-icon.png"/>
              <p:cNvPicPr>
                <a:picLocks noChangeAspect="1" noChangeArrowheads="1"/>
              </p:cNvPicPr>
              <p:nvPr/>
            </p:nvPicPr>
            <p:blipFill>
              <a:blip r:embed="rId7" cstate="print">
                <a:biLevel thresh="75000"/>
                <a:extLst>
                  <a:ext uri="{28A0092B-C50C-407E-A947-70E740481C1C}">
                    <a14:useLocalDpi xmlns:a14="http://schemas.microsoft.com/office/drawing/2010/main" val="0"/>
                  </a:ext>
                </a:extLst>
              </a:blip>
              <a:srcRect/>
              <a:stretch>
                <a:fillRect/>
              </a:stretch>
            </p:blipFill>
            <p:spPr bwMode="auto">
              <a:xfrm>
                <a:off x="5932878" y="4638693"/>
                <a:ext cx="265191" cy="267693"/>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3" name="Group 42"/>
            <p:cNvGrpSpPr/>
            <p:nvPr/>
          </p:nvGrpSpPr>
          <p:grpSpPr>
            <a:xfrm>
              <a:off x="2493061" y="4651452"/>
              <a:ext cx="258398" cy="233226"/>
              <a:chOff x="7458896" y="4648088"/>
              <a:chExt cx="258398" cy="233226"/>
            </a:xfrm>
          </p:grpSpPr>
          <p:sp>
            <p:nvSpPr>
              <p:cNvPr id="47" name="CustomShape 3"/>
              <p:cNvSpPr/>
              <p:nvPr/>
            </p:nvSpPr>
            <p:spPr>
              <a:xfrm>
                <a:off x="7458896" y="4648088"/>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48" name="Picture 4" descr="https://image.freepik.com/free-icon/afraid-emoticon-face_318-41311.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90646" y="4681016"/>
                <a:ext cx="178255" cy="178255"/>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4" name="Group 43"/>
            <p:cNvGrpSpPr/>
            <p:nvPr/>
          </p:nvGrpSpPr>
          <p:grpSpPr>
            <a:xfrm>
              <a:off x="2767394" y="4650406"/>
              <a:ext cx="258398" cy="233226"/>
              <a:chOff x="8909558" y="4661032"/>
              <a:chExt cx="258398" cy="233226"/>
            </a:xfrm>
          </p:grpSpPr>
          <p:sp>
            <p:nvSpPr>
              <p:cNvPr id="45" name="CustomShape 3"/>
              <p:cNvSpPr/>
              <p:nvPr/>
            </p:nvSpPr>
            <p:spPr>
              <a:xfrm>
                <a:off x="8909558" y="4661032"/>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46" name="Picture 6" descr="https://d30y9cdsu7xlg0.cloudfront.net/png/66559-200.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26028" y="4668414"/>
                <a:ext cx="224075" cy="224075"/>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55" name="CustomShape 8"/>
          <p:cNvSpPr/>
          <p:nvPr/>
        </p:nvSpPr>
        <p:spPr>
          <a:xfrm>
            <a:off x="663049" y="403105"/>
            <a:ext cx="259406" cy="235234"/>
          </a:xfrm>
          <a:prstGeom prst="rect">
            <a:avLst/>
          </a:prstGeom>
          <a:noFill/>
          <a:ln w="28575">
            <a:solidFill>
              <a:srgbClr val="9900FF"/>
            </a:solidFill>
            <a:round/>
          </a:ln>
        </p:spPr>
        <p:style>
          <a:lnRef idx="0">
            <a:scrgbClr r="0" g="0" b="0"/>
          </a:lnRef>
          <a:fillRef idx="0">
            <a:scrgbClr r="0" g="0" b="0"/>
          </a:fillRef>
          <a:effectRef idx="0">
            <a:scrgbClr r="0" g="0" b="0"/>
          </a:effectRef>
          <a:fontRef idx="minor"/>
        </p:style>
      </p:sp>
      <p:grpSp>
        <p:nvGrpSpPr>
          <p:cNvPr id="2" name="Group 1"/>
          <p:cNvGrpSpPr/>
          <p:nvPr/>
        </p:nvGrpSpPr>
        <p:grpSpPr>
          <a:xfrm>
            <a:off x="2064420" y="231686"/>
            <a:ext cx="5562450" cy="4586746"/>
            <a:chOff x="683850" y="-100761"/>
            <a:chExt cx="7692138" cy="6342868"/>
          </a:xfrm>
        </p:grpSpPr>
        <p:sp>
          <p:nvSpPr>
            <p:cNvPr id="25" name="Content Placeholder 3"/>
            <p:cNvSpPr txBox="1">
              <a:spLocks/>
            </p:cNvSpPr>
            <p:nvPr/>
          </p:nvSpPr>
          <p:spPr bwMode="auto">
            <a:xfrm>
              <a:off x="1775569" y="3809929"/>
              <a:ext cx="5483000" cy="540474"/>
            </a:xfrm>
            <a:prstGeom prst="rect">
              <a:avLst/>
            </a:prstGeom>
            <a:solidFill>
              <a:srgbClr val="005A00"/>
            </a:solidFill>
            <a:ln/>
            <a:extLst>
              <a:ext uri="{FAA26D3D-D897-4be2-8F04-BA451C77F1D7}">
                <ma14:placeholderFlag xmlns:ma14="http://schemas.microsoft.com/office/mac/drawingml/2011/main" xmlns="" val="1"/>
              </a:ext>
            </a:extLst>
          </p:spPr>
          <p:style>
            <a:lnRef idx="2">
              <a:schemeClr val="dk1">
                <a:shade val="50000"/>
              </a:schemeClr>
            </a:lnRef>
            <a:fillRef idx="1">
              <a:schemeClr val="dk1"/>
            </a:fillRef>
            <a:effectRef idx="0">
              <a:schemeClr val="dk1"/>
            </a:effectRef>
            <a:fontRef idx="minor">
              <a:schemeClr val="lt1"/>
            </a:fontRef>
          </p:style>
          <p:txBody>
            <a:bodyPr vert="horz" wrap="square" lIns="91435" tIns="45720" rIns="91435" bIns="45720" numCol="1" anchor="ctr" anchorCtr="0" compatLnSpc="1">
              <a:prstTxWarp prst="textNoShape">
                <a:avLst/>
              </a:prstTxWarp>
            </a:bodyPr>
            <a:lstStyle>
              <a:lvl1pPr marL="342900" indent="-342900" algn="l" rtl="0" eaLnBrk="0" fontAlgn="base" hangingPunct="0">
                <a:lnSpc>
                  <a:spcPct val="80000"/>
                </a:lnSpc>
                <a:spcBef>
                  <a:spcPct val="20000"/>
                </a:spcBef>
                <a:spcAft>
                  <a:spcPct val="0"/>
                </a:spcAft>
                <a:buSzPct val="125000"/>
                <a:buFont typeface="Wingdings" pitchFamily="2" charset="2"/>
                <a:buChar char="Ø"/>
                <a:defRPr sz="2400" b="0" i="0" baseline="0">
                  <a:solidFill>
                    <a:schemeClr val="tx1">
                      <a:lumMod val="65000"/>
                      <a:lumOff val="35000"/>
                    </a:schemeClr>
                  </a:solidFill>
                  <a:latin typeface="Trebuchet MS" pitchFamily="34" charset="0"/>
                  <a:ea typeface="ＭＳ Ｐゴシック" charset="0"/>
                  <a:cs typeface="Trebuchet MS" pitchFamily="34" charset="0"/>
                </a:defRPr>
              </a:lvl1pPr>
              <a:lvl2pPr marL="742950" indent="-285750" algn="l" rtl="0" eaLnBrk="0" fontAlgn="base" hangingPunct="0">
                <a:lnSpc>
                  <a:spcPct val="80000"/>
                </a:lnSpc>
                <a:spcBef>
                  <a:spcPct val="20000"/>
                </a:spcBef>
                <a:spcAft>
                  <a:spcPct val="0"/>
                </a:spcAft>
                <a:buSzPct val="80000"/>
                <a:buFont typeface="Wingdings" charset="0"/>
                <a:buChar char="§"/>
                <a:defRPr sz="1800" b="0" i="0">
                  <a:solidFill>
                    <a:schemeClr val="tx1">
                      <a:lumMod val="65000"/>
                      <a:lumOff val="35000"/>
                    </a:schemeClr>
                  </a:solidFill>
                  <a:latin typeface="Trebuchet MS" pitchFamily="34" charset="0"/>
                  <a:ea typeface="ＭＳ Ｐゴシック" charset="0"/>
                  <a:cs typeface="Trebuchet MS" pitchFamily="34" charset="0"/>
                </a:defRPr>
              </a:lvl2pPr>
              <a:lvl3pPr marL="1143000" indent="-228600" algn="l" rtl="0" eaLnBrk="0" fontAlgn="base" hangingPunct="0">
                <a:lnSpc>
                  <a:spcPct val="80000"/>
                </a:lnSpc>
                <a:spcBef>
                  <a:spcPct val="20000"/>
                </a:spcBef>
                <a:spcAft>
                  <a:spcPct val="0"/>
                </a:spcAft>
                <a:buSzPct val="75000"/>
                <a:buFont typeface="Wingdings" charset="0"/>
                <a:buChar char="§"/>
                <a:defRPr sz="1800" b="0" i="0">
                  <a:solidFill>
                    <a:schemeClr val="tx1">
                      <a:lumMod val="65000"/>
                      <a:lumOff val="35000"/>
                    </a:schemeClr>
                  </a:solidFill>
                  <a:latin typeface="Trebuchet MS" pitchFamily="34" charset="0"/>
                  <a:ea typeface="ＭＳ Ｐゴシック" charset="0"/>
                  <a:cs typeface="Trebuchet MS" pitchFamily="34" charset="0"/>
                </a:defRPr>
              </a:lvl3pPr>
              <a:lvl4pPr marL="1600200" indent="-228600" algn="l" rtl="0" eaLnBrk="0" fontAlgn="base" hangingPunct="0">
                <a:lnSpc>
                  <a:spcPct val="80000"/>
                </a:lnSpc>
                <a:spcBef>
                  <a:spcPct val="20000"/>
                </a:spcBef>
                <a:spcAft>
                  <a:spcPct val="0"/>
                </a:spcAft>
                <a:buChar char="o"/>
                <a:defRPr sz="1600" b="0" i="0">
                  <a:solidFill>
                    <a:schemeClr val="tx1">
                      <a:lumMod val="65000"/>
                      <a:lumOff val="35000"/>
                    </a:schemeClr>
                  </a:solidFill>
                  <a:latin typeface="Trebuchet MS" pitchFamily="34" charset="0"/>
                  <a:ea typeface="ＭＳ Ｐゴシック" charset="0"/>
                  <a:cs typeface="Trebuchet MS" pitchFamily="34" charset="0"/>
                </a:defRPr>
              </a:lvl4pPr>
              <a:lvl5pPr marL="2057400" indent="-228600" algn="l" rtl="0" eaLnBrk="0" fontAlgn="base" hangingPunct="0">
                <a:lnSpc>
                  <a:spcPct val="80000"/>
                </a:lnSpc>
                <a:spcBef>
                  <a:spcPct val="20000"/>
                </a:spcBef>
                <a:spcAft>
                  <a:spcPct val="0"/>
                </a:spcAft>
                <a:buFont typeface="Arial" charset="0"/>
                <a:buChar char="-"/>
                <a:defRPr sz="1400" b="0" i="0">
                  <a:solidFill>
                    <a:schemeClr val="tx1">
                      <a:lumMod val="65000"/>
                      <a:lumOff val="35000"/>
                    </a:schemeClr>
                  </a:solidFill>
                  <a:latin typeface="Trebuchet MS" pitchFamily="34" charset="0"/>
                  <a:ea typeface="ＭＳ Ｐゴシック" charset="0"/>
                  <a:cs typeface="Trebuchet MS" pitchFamily="34" charset="0"/>
                </a:defRPr>
              </a:lvl5pPr>
              <a:lvl6pPr marL="2514600" indent="-228600" algn="l" rtl="0" fontAlgn="base">
                <a:spcBef>
                  <a:spcPct val="20000"/>
                </a:spcBef>
                <a:spcAft>
                  <a:spcPct val="0"/>
                </a:spcAft>
                <a:buFont typeface="Arial" charset="0"/>
                <a:buChar char="-"/>
                <a:defRPr sz="1400">
                  <a:solidFill>
                    <a:schemeClr val="tx1"/>
                  </a:solidFill>
                  <a:latin typeface="+mn-lt"/>
                </a:defRPr>
              </a:lvl6pPr>
              <a:lvl7pPr marL="2971800" indent="-228600" algn="l" rtl="0" fontAlgn="base">
                <a:spcBef>
                  <a:spcPct val="20000"/>
                </a:spcBef>
                <a:spcAft>
                  <a:spcPct val="0"/>
                </a:spcAft>
                <a:buFont typeface="Arial" charset="0"/>
                <a:buChar char="-"/>
                <a:defRPr sz="1400">
                  <a:solidFill>
                    <a:schemeClr val="tx1"/>
                  </a:solidFill>
                  <a:latin typeface="+mn-lt"/>
                </a:defRPr>
              </a:lvl7pPr>
              <a:lvl8pPr marL="3429000" indent="-228600" algn="l" rtl="0" fontAlgn="base">
                <a:spcBef>
                  <a:spcPct val="20000"/>
                </a:spcBef>
                <a:spcAft>
                  <a:spcPct val="0"/>
                </a:spcAft>
                <a:buFont typeface="Arial" charset="0"/>
                <a:buChar char="-"/>
                <a:defRPr sz="1400">
                  <a:solidFill>
                    <a:schemeClr val="tx1"/>
                  </a:solidFill>
                  <a:latin typeface="+mn-lt"/>
                </a:defRPr>
              </a:lvl8pPr>
              <a:lvl9pPr marL="3886200" indent="-228600" algn="l" rtl="0" fontAlgn="base">
                <a:spcBef>
                  <a:spcPct val="20000"/>
                </a:spcBef>
                <a:spcAft>
                  <a:spcPct val="0"/>
                </a:spcAft>
                <a:buFont typeface="Arial" charset="0"/>
                <a:buChar char="-"/>
                <a:defRPr sz="1400">
                  <a:solidFill>
                    <a:schemeClr val="tx1"/>
                  </a:solidFill>
                  <a:latin typeface="+mn-lt"/>
                </a:defRPr>
              </a:lvl9pPr>
            </a:lstStyle>
            <a:p>
              <a:pPr marL="0" indent="0" algn="ctr">
                <a:buFont typeface="Wingdings" pitchFamily="2" charset="2"/>
                <a:buNone/>
              </a:pPr>
              <a:r>
                <a:rPr lang="en-US" dirty="0" smtClean="0">
                  <a:solidFill>
                    <a:srgbClr val="FFFFFF"/>
                  </a:solidFill>
                  <a:latin typeface="Gadugi" panose="020B0502040204020203" pitchFamily="34" charset="0"/>
                </a:rPr>
                <a:t>Environment</a:t>
              </a:r>
              <a:endParaRPr lang="en-US" dirty="0">
                <a:solidFill>
                  <a:srgbClr val="FFFFFF"/>
                </a:solidFill>
                <a:latin typeface="Gadugi" panose="020B0502040204020203" pitchFamily="34" charset="0"/>
              </a:endParaRPr>
            </a:p>
          </p:txBody>
        </p:sp>
        <p:sp>
          <p:nvSpPr>
            <p:cNvPr id="26" name="Content Placeholder 3"/>
            <p:cNvSpPr txBox="1">
              <a:spLocks/>
            </p:cNvSpPr>
            <p:nvPr/>
          </p:nvSpPr>
          <p:spPr bwMode="auto">
            <a:xfrm>
              <a:off x="1487607" y="4408009"/>
              <a:ext cx="6065336" cy="540474"/>
            </a:xfrm>
            <a:prstGeom prst="rect">
              <a:avLst/>
            </a:prstGeom>
            <a:solidFill>
              <a:srgbClr val="004600"/>
            </a:solidFill>
            <a:ln/>
            <a:extLst>
              <a:ext uri="{FAA26D3D-D897-4be2-8F04-BA451C77F1D7}">
                <ma14:placeholderFlag xmlns:ma14="http://schemas.microsoft.com/office/mac/drawingml/2011/main" xmlns="" val="1"/>
              </a:ext>
            </a:extLst>
          </p:spPr>
          <p:style>
            <a:lnRef idx="2">
              <a:schemeClr val="dk1">
                <a:shade val="50000"/>
              </a:schemeClr>
            </a:lnRef>
            <a:fillRef idx="1">
              <a:schemeClr val="dk1"/>
            </a:fillRef>
            <a:effectRef idx="0">
              <a:schemeClr val="dk1"/>
            </a:effectRef>
            <a:fontRef idx="minor">
              <a:schemeClr val="lt1"/>
            </a:fontRef>
          </p:style>
          <p:txBody>
            <a:bodyPr vert="horz" wrap="square" lIns="91435" tIns="45720" rIns="91435" bIns="45720" numCol="1" anchor="ctr" anchorCtr="0" compatLnSpc="1">
              <a:prstTxWarp prst="textNoShape">
                <a:avLst/>
              </a:prstTxWarp>
            </a:bodyPr>
            <a:lstStyle>
              <a:lvl1pPr marL="342900" indent="-342900" algn="l" rtl="0" eaLnBrk="0" fontAlgn="base" hangingPunct="0">
                <a:lnSpc>
                  <a:spcPct val="80000"/>
                </a:lnSpc>
                <a:spcBef>
                  <a:spcPct val="20000"/>
                </a:spcBef>
                <a:spcAft>
                  <a:spcPct val="0"/>
                </a:spcAft>
                <a:buSzPct val="125000"/>
                <a:buFont typeface="Wingdings" pitchFamily="2" charset="2"/>
                <a:buChar char="Ø"/>
                <a:defRPr sz="2400" b="0" i="0" baseline="0">
                  <a:solidFill>
                    <a:schemeClr val="tx1">
                      <a:lumMod val="65000"/>
                      <a:lumOff val="35000"/>
                    </a:schemeClr>
                  </a:solidFill>
                  <a:latin typeface="Trebuchet MS" pitchFamily="34" charset="0"/>
                  <a:ea typeface="ＭＳ Ｐゴシック" charset="0"/>
                  <a:cs typeface="Trebuchet MS" pitchFamily="34" charset="0"/>
                </a:defRPr>
              </a:lvl1pPr>
              <a:lvl2pPr marL="742950" indent="-285750" algn="l" rtl="0" eaLnBrk="0" fontAlgn="base" hangingPunct="0">
                <a:lnSpc>
                  <a:spcPct val="80000"/>
                </a:lnSpc>
                <a:spcBef>
                  <a:spcPct val="20000"/>
                </a:spcBef>
                <a:spcAft>
                  <a:spcPct val="0"/>
                </a:spcAft>
                <a:buSzPct val="80000"/>
                <a:buFont typeface="Wingdings" charset="0"/>
                <a:buChar char="§"/>
                <a:defRPr sz="1800" b="0" i="0">
                  <a:solidFill>
                    <a:schemeClr val="tx1">
                      <a:lumMod val="65000"/>
                      <a:lumOff val="35000"/>
                    </a:schemeClr>
                  </a:solidFill>
                  <a:latin typeface="Trebuchet MS" pitchFamily="34" charset="0"/>
                  <a:ea typeface="ＭＳ Ｐゴシック" charset="0"/>
                  <a:cs typeface="Trebuchet MS" pitchFamily="34" charset="0"/>
                </a:defRPr>
              </a:lvl2pPr>
              <a:lvl3pPr marL="1143000" indent="-228600" algn="l" rtl="0" eaLnBrk="0" fontAlgn="base" hangingPunct="0">
                <a:lnSpc>
                  <a:spcPct val="80000"/>
                </a:lnSpc>
                <a:spcBef>
                  <a:spcPct val="20000"/>
                </a:spcBef>
                <a:spcAft>
                  <a:spcPct val="0"/>
                </a:spcAft>
                <a:buSzPct val="75000"/>
                <a:buFont typeface="Wingdings" charset="0"/>
                <a:buChar char="§"/>
                <a:defRPr sz="1800" b="0" i="0">
                  <a:solidFill>
                    <a:schemeClr val="tx1">
                      <a:lumMod val="65000"/>
                      <a:lumOff val="35000"/>
                    </a:schemeClr>
                  </a:solidFill>
                  <a:latin typeface="Trebuchet MS" pitchFamily="34" charset="0"/>
                  <a:ea typeface="ＭＳ Ｐゴシック" charset="0"/>
                  <a:cs typeface="Trebuchet MS" pitchFamily="34" charset="0"/>
                </a:defRPr>
              </a:lvl3pPr>
              <a:lvl4pPr marL="1600200" indent="-228600" algn="l" rtl="0" eaLnBrk="0" fontAlgn="base" hangingPunct="0">
                <a:lnSpc>
                  <a:spcPct val="80000"/>
                </a:lnSpc>
                <a:spcBef>
                  <a:spcPct val="20000"/>
                </a:spcBef>
                <a:spcAft>
                  <a:spcPct val="0"/>
                </a:spcAft>
                <a:buChar char="o"/>
                <a:defRPr sz="1600" b="0" i="0">
                  <a:solidFill>
                    <a:schemeClr val="tx1">
                      <a:lumMod val="65000"/>
                      <a:lumOff val="35000"/>
                    </a:schemeClr>
                  </a:solidFill>
                  <a:latin typeface="Trebuchet MS" pitchFamily="34" charset="0"/>
                  <a:ea typeface="ＭＳ Ｐゴシック" charset="0"/>
                  <a:cs typeface="Trebuchet MS" pitchFamily="34" charset="0"/>
                </a:defRPr>
              </a:lvl4pPr>
              <a:lvl5pPr marL="2057400" indent="-228600" algn="l" rtl="0" eaLnBrk="0" fontAlgn="base" hangingPunct="0">
                <a:lnSpc>
                  <a:spcPct val="80000"/>
                </a:lnSpc>
                <a:spcBef>
                  <a:spcPct val="20000"/>
                </a:spcBef>
                <a:spcAft>
                  <a:spcPct val="0"/>
                </a:spcAft>
                <a:buFont typeface="Arial" charset="0"/>
                <a:buChar char="-"/>
                <a:defRPr sz="1400" b="0" i="0">
                  <a:solidFill>
                    <a:schemeClr val="tx1">
                      <a:lumMod val="65000"/>
                      <a:lumOff val="35000"/>
                    </a:schemeClr>
                  </a:solidFill>
                  <a:latin typeface="Trebuchet MS" pitchFamily="34" charset="0"/>
                  <a:ea typeface="ＭＳ Ｐゴシック" charset="0"/>
                  <a:cs typeface="Trebuchet MS" pitchFamily="34" charset="0"/>
                </a:defRPr>
              </a:lvl5pPr>
              <a:lvl6pPr marL="2514600" indent="-228600" algn="l" rtl="0" fontAlgn="base">
                <a:spcBef>
                  <a:spcPct val="20000"/>
                </a:spcBef>
                <a:spcAft>
                  <a:spcPct val="0"/>
                </a:spcAft>
                <a:buFont typeface="Arial" charset="0"/>
                <a:buChar char="-"/>
                <a:defRPr sz="1400">
                  <a:solidFill>
                    <a:schemeClr val="tx1"/>
                  </a:solidFill>
                  <a:latin typeface="+mn-lt"/>
                </a:defRPr>
              </a:lvl6pPr>
              <a:lvl7pPr marL="2971800" indent="-228600" algn="l" rtl="0" fontAlgn="base">
                <a:spcBef>
                  <a:spcPct val="20000"/>
                </a:spcBef>
                <a:spcAft>
                  <a:spcPct val="0"/>
                </a:spcAft>
                <a:buFont typeface="Arial" charset="0"/>
                <a:buChar char="-"/>
                <a:defRPr sz="1400">
                  <a:solidFill>
                    <a:schemeClr val="tx1"/>
                  </a:solidFill>
                  <a:latin typeface="+mn-lt"/>
                </a:defRPr>
              </a:lvl7pPr>
              <a:lvl8pPr marL="3429000" indent="-228600" algn="l" rtl="0" fontAlgn="base">
                <a:spcBef>
                  <a:spcPct val="20000"/>
                </a:spcBef>
                <a:spcAft>
                  <a:spcPct val="0"/>
                </a:spcAft>
                <a:buFont typeface="Arial" charset="0"/>
                <a:buChar char="-"/>
                <a:defRPr sz="1400">
                  <a:solidFill>
                    <a:schemeClr val="tx1"/>
                  </a:solidFill>
                  <a:latin typeface="+mn-lt"/>
                </a:defRPr>
              </a:lvl8pPr>
              <a:lvl9pPr marL="3886200" indent="-228600" algn="l" rtl="0" fontAlgn="base">
                <a:spcBef>
                  <a:spcPct val="20000"/>
                </a:spcBef>
                <a:spcAft>
                  <a:spcPct val="0"/>
                </a:spcAft>
                <a:buFont typeface="Arial" charset="0"/>
                <a:buChar char="-"/>
                <a:defRPr sz="1400">
                  <a:solidFill>
                    <a:schemeClr val="tx1"/>
                  </a:solidFill>
                  <a:latin typeface="+mn-lt"/>
                </a:defRPr>
              </a:lvl9pPr>
            </a:lstStyle>
            <a:p>
              <a:pPr marL="0" indent="0" algn="ctr">
                <a:buFont typeface="Wingdings" pitchFamily="2" charset="2"/>
                <a:buNone/>
              </a:pPr>
              <a:r>
                <a:rPr lang="en-US" dirty="0" smtClean="0">
                  <a:solidFill>
                    <a:srgbClr val="FFFFFF"/>
                  </a:solidFill>
                  <a:latin typeface="Gadugi" panose="020B0502040204020203" pitchFamily="34" charset="0"/>
                </a:rPr>
                <a:t>Capabilities &amp; </a:t>
              </a:r>
              <a:r>
                <a:rPr lang="en-GB" dirty="0" smtClean="0">
                  <a:solidFill>
                    <a:srgbClr val="FFFFFF"/>
                  </a:solidFill>
                  <a:latin typeface="Gadugi" panose="020B0502040204020203" pitchFamily="34" charset="0"/>
                </a:rPr>
                <a:t>Behaviours</a:t>
              </a:r>
              <a:endParaRPr lang="en-GB" dirty="0">
                <a:solidFill>
                  <a:srgbClr val="FFFFFF"/>
                </a:solidFill>
                <a:latin typeface="Gadugi" panose="020B0502040204020203" pitchFamily="34" charset="0"/>
              </a:endParaRPr>
            </a:p>
          </p:txBody>
        </p:sp>
        <p:sp>
          <p:nvSpPr>
            <p:cNvPr id="27" name="Content Placeholder 3"/>
            <p:cNvSpPr txBox="1">
              <a:spLocks/>
            </p:cNvSpPr>
            <p:nvPr/>
          </p:nvSpPr>
          <p:spPr bwMode="auto">
            <a:xfrm>
              <a:off x="1072085" y="5031961"/>
              <a:ext cx="6894402" cy="540474"/>
            </a:xfrm>
            <a:prstGeom prst="rect">
              <a:avLst/>
            </a:prstGeom>
            <a:solidFill>
              <a:srgbClr val="002800"/>
            </a:solidFill>
            <a:ln/>
            <a:extLst>
              <a:ext uri="{FAA26D3D-D897-4be2-8F04-BA451C77F1D7}">
                <ma14:placeholderFlag xmlns:ma14="http://schemas.microsoft.com/office/mac/drawingml/2011/main" xmlns="" val="1"/>
              </a:ext>
            </a:extLst>
          </p:spPr>
          <p:style>
            <a:lnRef idx="2">
              <a:schemeClr val="dk1">
                <a:shade val="50000"/>
              </a:schemeClr>
            </a:lnRef>
            <a:fillRef idx="1">
              <a:schemeClr val="dk1"/>
            </a:fillRef>
            <a:effectRef idx="0">
              <a:schemeClr val="dk1"/>
            </a:effectRef>
            <a:fontRef idx="minor">
              <a:schemeClr val="lt1"/>
            </a:fontRef>
          </p:style>
          <p:txBody>
            <a:bodyPr vert="horz" wrap="square" lIns="91435" tIns="45720" rIns="91435" bIns="45720" numCol="1" anchor="ctr" anchorCtr="0" compatLnSpc="1">
              <a:prstTxWarp prst="textNoShape">
                <a:avLst/>
              </a:prstTxWarp>
            </a:bodyPr>
            <a:lstStyle>
              <a:lvl1pPr marL="342900" indent="-342900" algn="l" rtl="0" eaLnBrk="0" fontAlgn="base" hangingPunct="0">
                <a:lnSpc>
                  <a:spcPct val="80000"/>
                </a:lnSpc>
                <a:spcBef>
                  <a:spcPct val="20000"/>
                </a:spcBef>
                <a:spcAft>
                  <a:spcPct val="0"/>
                </a:spcAft>
                <a:buSzPct val="125000"/>
                <a:buFont typeface="Wingdings" pitchFamily="2" charset="2"/>
                <a:buChar char="Ø"/>
                <a:defRPr sz="2400" b="0" i="0" baseline="0">
                  <a:solidFill>
                    <a:schemeClr val="tx1">
                      <a:lumMod val="65000"/>
                      <a:lumOff val="35000"/>
                    </a:schemeClr>
                  </a:solidFill>
                  <a:latin typeface="Trebuchet MS" pitchFamily="34" charset="0"/>
                  <a:ea typeface="ＭＳ Ｐゴシック" charset="0"/>
                  <a:cs typeface="Trebuchet MS" pitchFamily="34" charset="0"/>
                </a:defRPr>
              </a:lvl1pPr>
              <a:lvl2pPr marL="742950" indent="-285750" algn="l" rtl="0" eaLnBrk="0" fontAlgn="base" hangingPunct="0">
                <a:lnSpc>
                  <a:spcPct val="80000"/>
                </a:lnSpc>
                <a:spcBef>
                  <a:spcPct val="20000"/>
                </a:spcBef>
                <a:spcAft>
                  <a:spcPct val="0"/>
                </a:spcAft>
                <a:buSzPct val="80000"/>
                <a:buFont typeface="Wingdings" charset="0"/>
                <a:buChar char="§"/>
                <a:defRPr sz="1800" b="0" i="0">
                  <a:solidFill>
                    <a:schemeClr val="tx1">
                      <a:lumMod val="65000"/>
                      <a:lumOff val="35000"/>
                    </a:schemeClr>
                  </a:solidFill>
                  <a:latin typeface="Trebuchet MS" pitchFamily="34" charset="0"/>
                  <a:ea typeface="ＭＳ Ｐゴシック" charset="0"/>
                  <a:cs typeface="Trebuchet MS" pitchFamily="34" charset="0"/>
                </a:defRPr>
              </a:lvl2pPr>
              <a:lvl3pPr marL="1143000" indent="-228600" algn="l" rtl="0" eaLnBrk="0" fontAlgn="base" hangingPunct="0">
                <a:lnSpc>
                  <a:spcPct val="80000"/>
                </a:lnSpc>
                <a:spcBef>
                  <a:spcPct val="20000"/>
                </a:spcBef>
                <a:spcAft>
                  <a:spcPct val="0"/>
                </a:spcAft>
                <a:buSzPct val="75000"/>
                <a:buFont typeface="Wingdings" charset="0"/>
                <a:buChar char="§"/>
                <a:defRPr sz="1800" b="0" i="0">
                  <a:solidFill>
                    <a:schemeClr val="tx1">
                      <a:lumMod val="65000"/>
                      <a:lumOff val="35000"/>
                    </a:schemeClr>
                  </a:solidFill>
                  <a:latin typeface="Trebuchet MS" pitchFamily="34" charset="0"/>
                  <a:ea typeface="ＭＳ Ｐゴシック" charset="0"/>
                  <a:cs typeface="Trebuchet MS" pitchFamily="34" charset="0"/>
                </a:defRPr>
              </a:lvl3pPr>
              <a:lvl4pPr marL="1600200" indent="-228600" algn="l" rtl="0" eaLnBrk="0" fontAlgn="base" hangingPunct="0">
                <a:lnSpc>
                  <a:spcPct val="80000"/>
                </a:lnSpc>
                <a:spcBef>
                  <a:spcPct val="20000"/>
                </a:spcBef>
                <a:spcAft>
                  <a:spcPct val="0"/>
                </a:spcAft>
                <a:buChar char="o"/>
                <a:defRPr sz="1600" b="0" i="0">
                  <a:solidFill>
                    <a:schemeClr val="tx1">
                      <a:lumMod val="65000"/>
                      <a:lumOff val="35000"/>
                    </a:schemeClr>
                  </a:solidFill>
                  <a:latin typeface="Trebuchet MS" pitchFamily="34" charset="0"/>
                  <a:ea typeface="ＭＳ Ｐゴシック" charset="0"/>
                  <a:cs typeface="Trebuchet MS" pitchFamily="34" charset="0"/>
                </a:defRPr>
              </a:lvl4pPr>
              <a:lvl5pPr marL="2057400" indent="-228600" algn="l" rtl="0" eaLnBrk="0" fontAlgn="base" hangingPunct="0">
                <a:lnSpc>
                  <a:spcPct val="80000"/>
                </a:lnSpc>
                <a:spcBef>
                  <a:spcPct val="20000"/>
                </a:spcBef>
                <a:spcAft>
                  <a:spcPct val="0"/>
                </a:spcAft>
                <a:buFont typeface="Arial" charset="0"/>
                <a:buChar char="-"/>
                <a:defRPr sz="1400" b="0" i="0">
                  <a:solidFill>
                    <a:schemeClr val="tx1">
                      <a:lumMod val="65000"/>
                      <a:lumOff val="35000"/>
                    </a:schemeClr>
                  </a:solidFill>
                  <a:latin typeface="Trebuchet MS" pitchFamily="34" charset="0"/>
                  <a:ea typeface="ＭＳ Ｐゴシック" charset="0"/>
                  <a:cs typeface="Trebuchet MS" pitchFamily="34" charset="0"/>
                </a:defRPr>
              </a:lvl5pPr>
              <a:lvl6pPr marL="2514600" indent="-228600" algn="l" rtl="0" fontAlgn="base">
                <a:spcBef>
                  <a:spcPct val="20000"/>
                </a:spcBef>
                <a:spcAft>
                  <a:spcPct val="0"/>
                </a:spcAft>
                <a:buFont typeface="Arial" charset="0"/>
                <a:buChar char="-"/>
                <a:defRPr sz="1400">
                  <a:solidFill>
                    <a:schemeClr val="tx1"/>
                  </a:solidFill>
                  <a:latin typeface="+mn-lt"/>
                </a:defRPr>
              </a:lvl6pPr>
              <a:lvl7pPr marL="2971800" indent="-228600" algn="l" rtl="0" fontAlgn="base">
                <a:spcBef>
                  <a:spcPct val="20000"/>
                </a:spcBef>
                <a:spcAft>
                  <a:spcPct val="0"/>
                </a:spcAft>
                <a:buFont typeface="Arial" charset="0"/>
                <a:buChar char="-"/>
                <a:defRPr sz="1400">
                  <a:solidFill>
                    <a:schemeClr val="tx1"/>
                  </a:solidFill>
                  <a:latin typeface="+mn-lt"/>
                </a:defRPr>
              </a:lvl7pPr>
              <a:lvl8pPr marL="3429000" indent="-228600" algn="l" rtl="0" fontAlgn="base">
                <a:spcBef>
                  <a:spcPct val="20000"/>
                </a:spcBef>
                <a:spcAft>
                  <a:spcPct val="0"/>
                </a:spcAft>
                <a:buFont typeface="Arial" charset="0"/>
                <a:buChar char="-"/>
                <a:defRPr sz="1400">
                  <a:solidFill>
                    <a:schemeClr val="tx1"/>
                  </a:solidFill>
                  <a:latin typeface="+mn-lt"/>
                </a:defRPr>
              </a:lvl8pPr>
              <a:lvl9pPr marL="3886200" indent="-228600" algn="l" rtl="0" fontAlgn="base">
                <a:spcBef>
                  <a:spcPct val="20000"/>
                </a:spcBef>
                <a:spcAft>
                  <a:spcPct val="0"/>
                </a:spcAft>
                <a:buFont typeface="Arial" charset="0"/>
                <a:buChar char="-"/>
                <a:defRPr sz="1400">
                  <a:solidFill>
                    <a:schemeClr val="tx1"/>
                  </a:solidFill>
                  <a:latin typeface="+mn-lt"/>
                </a:defRPr>
              </a:lvl9pPr>
            </a:lstStyle>
            <a:p>
              <a:pPr marL="0" indent="0" algn="ctr">
                <a:buFont typeface="Wingdings" pitchFamily="2" charset="2"/>
                <a:buNone/>
              </a:pPr>
              <a:r>
                <a:rPr lang="en-US" dirty="0" smtClean="0">
                  <a:solidFill>
                    <a:srgbClr val="FFFFFF"/>
                  </a:solidFill>
                  <a:latin typeface="Gadugi" panose="020B0502040204020203" pitchFamily="34" charset="0"/>
                </a:rPr>
                <a:t>Values</a:t>
              </a:r>
              <a:endParaRPr lang="en-US" dirty="0">
                <a:solidFill>
                  <a:srgbClr val="FFFFFF"/>
                </a:solidFill>
                <a:latin typeface="Gadugi" panose="020B0502040204020203" pitchFamily="34" charset="0"/>
              </a:endParaRPr>
            </a:p>
          </p:txBody>
        </p:sp>
        <p:sp>
          <p:nvSpPr>
            <p:cNvPr id="28" name="Content Placeholder 3"/>
            <p:cNvSpPr txBox="1">
              <a:spLocks/>
            </p:cNvSpPr>
            <p:nvPr/>
          </p:nvSpPr>
          <p:spPr bwMode="auto">
            <a:xfrm>
              <a:off x="683850" y="5647586"/>
              <a:ext cx="7692138" cy="594521"/>
            </a:xfrm>
            <a:prstGeom prst="rect">
              <a:avLst/>
            </a:prstGeom>
            <a:ln/>
            <a:effectLst>
              <a:reflection blurRad="6350" stA="50000" endA="300" endPos="55500" dist="101600" dir="5400000" sy="-100000" algn="bl" rotWithShape="0"/>
            </a:effectLst>
            <a:extLst>
              <a:ext uri="{FAA26D3D-D897-4be2-8F04-BA451C77F1D7}">
                <ma14:placeholderFlag xmlns:ma14="http://schemas.microsoft.com/office/mac/drawingml/2011/main" xmlns="" val="1"/>
              </a:ext>
            </a:extLst>
          </p:spPr>
          <p:style>
            <a:lnRef idx="2">
              <a:schemeClr val="dk1">
                <a:shade val="50000"/>
              </a:schemeClr>
            </a:lnRef>
            <a:fillRef idx="1">
              <a:schemeClr val="dk1"/>
            </a:fillRef>
            <a:effectRef idx="0">
              <a:schemeClr val="dk1"/>
            </a:effectRef>
            <a:fontRef idx="minor">
              <a:schemeClr val="lt1"/>
            </a:fontRef>
          </p:style>
          <p:txBody>
            <a:bodyPr vert="horz" wrap="square" lIns="91435" tIns="45720" rIns="91435" bIns="45720" numCol="1" anchor="ctr" anchorCtr="0" compatLnSpc="1">
              <a:prstTxWarp prst="textNoShape">
                <a:avLst/>
              </a:prstTxWarp>
            </a:bodyPr>
            <a:lstStyle>
              <a:lvl1pPr marL="342900" indent="-342900" algn="l" rtl="0" eaLnBrk="0" fontAlgn="base" hangingPunct="0">
                <a:lnSpc>
                  <a:spcPct val="80000"/>
                </a:lnSpc>
                <a:spcBef>
                  <a:spcPct val="20000"/>
                </a:spcBef>
                <a:spcAft>
                  <a:spcPct val="0"/>
                </a:spcAft>
                <a:buSzPct val="125000"/>
                <a:buFont typeface="Wingdings" pitchFamily="2" charset="2"/>
                <a:buChar char="Ø"/>
                <a:defRPr sz="2400" b="0" i="0" baseline="0">
                  <a:solidFill>
                    <a:schemeClr val="tx1">
                      <a:lumMod val="65000"/>
                      <a:lumOff val="35000"/>
                    </a:schemeClr>
                  </a:solidFill>
                  <a:latin typeface="Trebuchet MS" pitchFamily="34" charset="0"/>
                  <a:ea typeface="ＭＳ Ｐゴシック" charset="0"/>
                  <a:cs typeface="Trebuchet MS" pitchFamily="34" charset="0"/>
                </a:defRPr>
              </a:lvl1pPr>
              <a:lvl2pPr marL="742950" indent="-285750" algn="l" rtl="0" eaLnBrk="0" fontAlgn="base" hangingPunct="0">
                <a:lnSpc>
                  <a:spcPct val="80000"/>
                </a:lnSpc>
                <a:spcBef>
                  <a:spcPct val="20000"/>
                </a:spcBef>
                <a:spcAft>
                  <a:spcPct val="0"/>
                </a:spcAft>
                <a:buSzPct val="80000"/>
                <a:buFont typeface="Wingdings" charset="0"/>
                <a:buChar char="§"/>
                <a:defRPr sz="1800" b="0" i="0">
                  <a:solidFill>
                    <a:schemeClr val="tx1">
                      <a:lumMod val="65000"/>
                      <a:lumOff val="35000"/>
                    </a:schemeClr>
                  </a:solidFill>
                  <a:latin typeface="Trebuchet MS" pitchFamily="34" charset="0"/>
                  <a:ea typeface="ＭＳ Ｐゴシック" charset="0"/>
                  <a:cs typeface="Trebuchet MS" pitchFamily="34" charset="0"/>
                </a:defRPr>
              </a:lvl2pPr>
              <a:lvl3pPr marL="1143000" indent="-228600" algn="l" rtl="0" eaLnBrk="0" fontAlgn="base" hangingPunct="0">
                <a:lnSpc>
                  <a:spcPct val="80000"/>
                </a:lnSpc>
                <a:spcBef>
                  <a:spcPct val="20000"/>
                </a:spcBef>
                <a:spcAft>
                  <a:spcPct val="0"/>
                </a:spcAft>
                <a:buSzPct val="75000"/>
                <a:buFont typeface="Wingdings" charset="0"/>
                <a:buChar char="§"/>
                <a:defRPr sz="1800" b="0" i="0">
                  <a:solidFill>
                    <a:schemeClr val="tx1">
                      <a:lumMod val="65000"/>
                      <a:lumOff val="35000"/>
                    </a:schemeClr>
                  </a:solidFill>
                  <a:latin typeface="Trebuchet MS" pitchFamily="34" charset="0"/>
                  <a:ea typeface="ＭＳ Ｐゴシック" charset="0"/>
                  <a:cs typeface="Trebuchet MS" pitchFamily="34" charset="0"/>
                </a:defRPr>
              </a:lvl3pPr>
              <a:lvl4pPr marL="1600200" indent="-228600" algn="l" rtl="0" eaLnBrk="0" fontAlgn="base" hangingPunct="0">
                <a:lnSpc>
                  <a:spcPct val="80000"/>
                </a:lnSpc>
                <a:spcBef>
                  <a:spcPct val="20000"/>
                </a:spcBef>
                <a:spcAft>
                  <a:spcPct val="0"/>
                </a:spcAft>
                <a:buChar char="o"/>
                <a:defRPr sz="1600" b="0" i="0">
                  <a:solidFill>
                    <a:schemeClr val="tx1">
                      <a:lumMod val="65000"/>
                      <a:lumOff val="35000"/>
                    </a:schemeClr>
                  </a:solidFill>
                  <a:latin typeface="Trebuchet MS" pitchFamily="34" charset="0"/>
                  <a:ea typeface="ＭＳ Ｐゴシック" charset="0"/>
                  <a:cs typeface="Trebuchet MS" pitchFamily="34" charset="0"/>
                </a:defRPr>
              </a:lvl4pPr>
              <a:lvl5pPr marL="2057400" indent="-228600" algn="l" rtl="0" eaLnBrk="0" fontAlgn="base" hangingPunct="0">
                <a:lnSpc>
                  <a:spcPct val="80000"/>
                </a:lnSpc>
                <a:spcBef>
                  <a:spcPct val="20000"/>
                </a:spcBef>
                <a:spcAft>
                  <a:spcPct val="0"/>
                </a:spcAft>
                <a:buFont typeface="Arial" charset="0"/>
                <a:buChar char="-"/>
                <a:defRPr sz="1400" b="0" i="0">
                  <a:solidFill>
                    <a:schemeClr val="tx1">
                      <a:lumMod val="65000"/>
                      <a:lumOff val="35000"/>
                    </a:schemeClr>
                  </a:solidFill>
                  <a:latin typeface="Trebuchet MS" pitchFamily="34" charset="0"/>
                  <a:ea typeface="ＭＳ Ｐゴシック" charset="0"/>
                  <a:cs typeface="Trebuchet MS" pitchFamily="34" charset="0"/>
                </a:defRPr>
              </a:lvl5pPr>
              <a:lvl6pPr marL="2514600" indent="-228600" algn="l" rtl="0" fontAlgn="base">
                <a:spcBef>
                  <a:spcPct val="20000"/>
                </a:spcBef>
                <a:spcAft>
                  <a:spcPct val="0"/>
                </a:spcAft>
                <a:buFont typeface="Arial" charset="0"/>
                <a:buChar char="-"/>
                <a:defRPr sz="1400">
                  <a:solidFill>
                    <a:schemeClr val="tx1"/>
                  </a:solidFill>
                  <a:latin typeface="+mn-lt"/>
                </a:defRPr>
              </a:lvl6pPr>
              <a:lvl7pPr marL="2971800" indent="-228600" algn="l" rtl="0" fontAlgn="base">
                <a:spcBef>
                  <a:spcPct val="20000"/>
                </a:spcBef>
                <a:spcAft>
                  <a:spcPct val="0"/>
                </a:spcAft>
                <a:buFont typeface="Arial" charset="0"/>
                <a:buChar char="-"/>
                <a:defRPr sz="1400">
                  <a:solidFill>
                    <a:schemeClr val="tx1"/>
                  </a:solidFill>
                  <a:latin typeface="+mn-lt"/>
                </a:defRPr>
              </a:lvl7pPr>
              <a:lvl8pPr marL="3429000" indent="-228600" algn="l" rtl="0" fontAlgn="base">
                <a:spcBef>
                  <a:spcPct val="20000"/>
                </a:spcBef>
                <a:spcAft>
                  <a:spcPct val="0"/>
                </a:spcAft>
                <a:buFont typeface="Arial" charset="0"/>
                <a:buChar char="-"/>
                <a:defRPr sz="1400">
                  <a:solidFill>
                    <a:schemeClr val="tx1"/>
                  </a:solidFill>
                  <a:latin typeface="+mn-lt"/>
                </a:defRPr>
              </a:lvl8pPr>
              <a:lvl9pPr marL="3886200" indent="-228600" algn="l" rtl="0" fontAlgn="base">
                <a:spcBef>
                  <a:spcPct val="20000"/>
                </a:spcBef>
                <a:spcAft>
                  <a:spcPct val="0"/>
                </a:spcAft>
                <a:buFont typeface="Arial" charset="0"/>
                <a:buChar char="-"/>
                <a:defRPr sz="1400">
                  <a:solidFill>
                    <a:schemeClr val="tx1"/>
                  </a:solidFill>
                  <a:latin typeface="+mn-lt"/>
                </a:defRPr>
              </a:lvl9pPr>
            </a:lstStyle>
            <a:p>
              <a:pPr marL="0" indent="0" algn="ctr">
                <a:buFont typeface="Wingdings" pitchFamily="2" charset="2"/>
                <a:buNone/>
              </a:pPr>
              <a:r>
                <a:rPr lang="en-US" dirty="0" smtClean="0">
                  <a:solidFill>
                    <a:srgbClr val="FFFFFF"/>
                  </a:solidFill>
                  <a:latin typeface="Gadugi" panose="020B0502040204020203" pitchFamily="34" charset="0"/>
                </a:rPr>
                <a:t>Vision &amp; Identity</a:t>
              </a:r>
              <a:endParaRPr lang="en-US" dirty="0">
                <a:solidFill>
                  <a:srgbClr val="FFFFFF"/>
                </a:solidFill>
                <a:latin typeface="Gadugi" panose="020B0502040204020203" pitchFamily="34" charset="0"/>
              </a:endParaRPr>
            </a:p>
          </p:txBody>
        </p:sp>
        <p:pic>
          <p:nvPicPr>
            <p:cNvPr id="29" name="Picture 2" descr="http://www.tablegroup.com/images/themodel.png"/>
            <p:cNvPicPr>
              <a:picLocks noChangeAspect="1" noChangeArrowheads="1"/>
            </p:cNvPicPr>
            <p:nvPr/>
          </p:nvPicPr>
          <p:blipFill>
            <a:blip r:embed="rId10">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16468" y="-100761"/>
              <a:ext cx="4829175" cy="4038601"/>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CustomShape 1"/>
          <p:cNvSpPr/>
          <p:nvPr/>
        </p:nvSpPr>
        <p:spPr>
          <a:xfrm>
            <a:off x="311760" y="886633"/>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1600" b="0" strike="noStrike" spc="-1" dirty="0" smtClean="0">
                <a:solidFill>
                  <a:srgbClr val="FFFFFF"/>
                </a:solidFill>
                <a:uFill>
                  <a:solidFill>
                    <a:srgbClr val="FFFFFF"/>
                  </a:solidFill>
                </a:uFill>
                <a:latin typeface="Gadugi" panose="020B0502040204020203" pitchFamily="34" charset="0"/>
                <a:ea typeface="Arial"/>
              </a:rPr>
              <a:t>Achieving DevOps from the Dev Side</a:t>
            </a:r>
            <a:endParaRPr lang="en-US" sz="1600" b="0" strike="noStrike" spc="-1" dirty="0">
              <a:solidFill>
                <a:srgbClr val="FFFFFF"/>
              </a:solidFill>
              <a:uFill>
                <a:solidFill>
                  <a:srgbClr val="FFFFFF"/>
                </a:solidFill>
              </a:uFill>
              <a:latin typeface="Gadugi" panose="020B0502040204020203" pitchFamily="34" charset="0"/>
            </a:endParaRPr>
          </a:p>
        </p:txBody>
      </p:sp>
      <p:sp>
        <p:nvSpPr>
          <p:cNvPr id="35" name="CustomShape 1"/>
          <p:cNvSpPr/>
          <p:nvPr/>
        </p:nvSpPr>
        <p:spPr>
          <a:xfrm>
            <a:off x="311760" y="1280333"/>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1600" b="0" i="1" strike="noStrike" spc="-1" dirty="0" smtClean="0">
                <a:solidFill>
                  <a:srgbClr val="FFFFFF"/>
                </a:solidFill>
                <a:uFill>
                  <a:solidFill>
                    <a:srgbClr val="FFFFFF"/>
                  </a:solidFill>
                </a:uFill>
                <a:latin typeface="Gadugi" panose="020B0502040204020203" pitchFamily="34" charset="0"/>
                <a:ea typeface="Arial"/>
              </a:rPr>
              <a:t>Engineering Excellence Model</a:t>
            </a:r>
            <a:endParaRPr lang="en-US" sz="1600" b="0" i="1" strike="noStrike" spc="-1" dirty="0">
              <a:solidFill>
                <a:srgbClr val="FFFFFF"/>
              </a:solidFill>
              <a:uFill>
                <a:solidFill>
                  <a:srgbClr val="FFFFFF"/>
                </a:solidFill>
              </a:uFill>
              <a:latin typeface="Gadugi" panose="020B0502040204020203" pitchFamily="34" charset="0"/>
            </a:endParaRPr>
          </a:p>
        </p:txBody>
      </p:sp>
    </p:spTree>
    <p:extLst>
      <p:ext uri="{BB962C8B-B14F-4D97-AF65-F5344CB8AC3E}">
        <p14:creationId xmlns:p14="http://schemas.microsoft.com/office/powerpoint/2010/main" val="368314877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additive="repl">
                                        <p:cTn id="7" dur="1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CustomShape 1"/>
          <p:cNvSpPr/>
          <p:nvPr/>
        </p:nvSpPr>
        <p:spPr>
          <a:xfrm>
            <a:off x="311760" y="886633"/>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2800" b="0" strike="noStrike" spc="-1" dirty="0" smtClean="0">
                <a:solidFill>
                  <a:srgbClr val="FFFFFF"/>
                </a:solidFill>
                <a:uFill>
                  <a:solidFill>
                    <a:srgbClr val="FFFFFF"/>
                  </a:solidFill>
                </a:uFill>
                <a:latin typeface="Arial"/>
                <a:ea typeface="Arial"/>
              </a:rPr>
              <a:t>The Company &amp; </a:t>
            </a:r>
            <a:r>
              <a:rPr lang="en-US" sz="2800" b="0" strike="noStrike" spc="-1" dirty="0" err="1" smtClean="0">
                <a:solidFill>
                  <a:srgbClr val="FFFFFF"/>
                </a:solidFill>
                <a:uFill>
                  <a:solidFill>
                    <a:srgbClr val="FFFFFF"/>
                  </a:solidFill>
                </a:uFill>
                <a:latin typeface="Arial"/>
                <a:ea typeface="Arial"/>
              </a:rPr>
              <a:t>Organisation</a:t>
            </a:r>
            <a:endParaRPr lang="en-US" sz="1800" b="0" strike="noStrike" spc="-1" dirty="0">
              <a:solidFill>
                <a:srgbClr val="FFFFFF"/>
              </a:solidFill>
              <a:uFill>
                <a:solidFill>
                  <a:srgbClr val="FFFFFF"/>
                </a:solidFill>
              </a:uFill>
              <a:latin typeface="Arial"/>
            </a:endParaRPr>
          </a:p>
        </p:txBody>
      </p:sp>
      <p:sp>
        <p:nvSpPr>
          <p:cNvPr id="333" name="CustomShape 2"/>
          <p:cNvSpPr/>
          <p:nvPr/>
        </p:nvSpPr>
        <p:spPr>
          <a:xfrm>
            <a:off x="311760" y="847800"/>
            <a:ext cx="8519400" cy="851124"/>
          </a:xfrm>
          <a:prstGeom prst="rect">
            <a:avLst/>
          </a:prstGeom>
          <a:noFill/>
          <a:ln>
            <a:noFill/>
          </a:ln>
        </p:spPr>
        <p:style>
          <a:lnRef idx="0">
            <a:scrgbClr r="0" g="0" b="0"/>
          </a:lnRef>
          <a:fillRef idx="0">
            <a:scrgbClr r="0" g="0" b="0"/>
          </a:fillRef>
          <a:effectRef idx="0">
            <a:scrgbClr r="0" g="0" b="0"/>
          </a:effectRef>
          <a:fontRef idx="minor"/>
        </p:style>
      </p:sp>
      <p:sp>
        <p:nvSpPr>
          <p:cNvPr id="33" name="CustomShape 2"/>
          <p:cNvSpPr/>
          <p:nvPr/>
        </p:nvSpPr>
        <p:spPr>
          <a:xfrm>
            <a:off x="68567" y="-54154"/>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2000" b="0" strike="noStrike" spc="-1" dirty="0">
                <a:solidFill>
                  <a:srgbClr val="FFFFFF"/>
                </a:solidFill>
                <a:uFill>
                  <a:solidFill>
                    <a:srgbClr val="FFFFFF"/>
                  </a:solidFill>
                </a:uFill>
                <a:latin typeface="Gadugi" panose="020B0502040204020203" pitchFamily="34" charset="0"/>
                <a:ea typeface="Arial"/>
              </a:rPr>
              <a:t>Scott </a:t>
            </a:r>
            <a:r>
              <a:rPr lang="en-US" sz="2000" b="0" strike="noStrike" spc="-1" dirty="0" smtClean="0">
                <a:solidFill>
                  <a:srgbClr val="FFFFFF"/>
                </a:solidFill>
                <a:uFill>
                  <a:solidFill>
                    <a:srgbClr val="FFFFFF"/>
                  </a:solidFill>
                </a:uFill>
                <a:latin typeface="Gadugi" panose="020B0502040204020203" pitchFamily="34" charset="0"/>
                <a:ea typeface="Arial"/>
              </a:rPr>
              <a:t>Potter</a:t>
            </a:r>
            <a:r>
              <a:rPr lang="en-US" sz="1200" b="0" strike="noStrike" spc="-1" dirty="0" smtClean="0">
                <a:solidFill>
                  <a:srgbClr val="FFFFFF"/>
                </a:solidFill>
                <a:uFill>
                  <a:solidFill>
                    <a:srgbClr val="FFFFFF"/>
                  </a:solidFill>
                </a:uFill>
                <a:latin typeface="Gadugi" panose="020B0502040204020203" pitchFamily="34" charset="0"/>
                <a:ea typeface="Arial"/>
              </a:rPr>
              <a:t> </a:t>
            </a:r>
            <a:r>
              <a:rPr lang="en-US" sz="1200" strike="noStrike" spc="-1" dirty="0" smtClean="0">
                <a:solidFill>
                  <a:srgbClr val="FFFFFF"/>
                </a:solidFill>
                <a:uFill>
                  <a:solidFill>
                    <a:srgbClr val="FFFFFF"/>
                  </a:solidFill>
                </a:uFill>
                <a:latin typeface="Gadugi" panose="020B0502040204020203" pitchFamily="34" charset="0"/>
                <a:ea typeface="Arial"/>
              </a:rPr>
              <a:t>– To Autonomy &amp; Beyond</a:t>
            </a:r>
            <a:endParaRPr lang="en-US" sz="1200" strike="noStrike" spc="-1" dirty="0">
              <a:solidFill>
                <a:srgbClr val="FFFFFF"/>
              </a:solidFill>
              <a:uFill>
                <a:solidFill>
                  <a:srgbClr val="FFFFFF"/>
                </a:solidFill>
              </a:uFill>
              <a:latin typeface="Gadugi" panose="020B0502040204020203" pitchFamily="34" charset="0"/>
            </a:endParaRPr>
          </a:p>
        </p:txBody>
      </p:sp>
      <p:sp>
        <p:nvSpPr>
          <p:cNvPr id="34" name="CustomShape 3"/>
          <p:cNvSpPr/>
          <p:nvPr/>
        </p:nvSpPr>
        <p:spPr>
          <a:xfrm>
            <a:off x="69360" y="1916342"/>
            <a:ext cx="1438422" cy="1298298"/>
          </a:xfrm>
          <a:prstGeom prst="rect">
            <a:avLst/>
          </a:prstGeom>
          <a:solidFill>
            <a:srgbClr val="FFFFFF"/>
          </a:solidFill>
          <a:ln w="9360">
            <a:solidFill>
              <a:schemeClr val="dk2"/>
            </a:solidFill>
            <a:round/>
          </a:ln>
        </p:spPr>
        <p:style>
          <a:lnRef idx="0">
            <a:scrgbClr r="0" g="0" b="0"/>
          </a:lnRef>
          <a:fillRef idx="0">
            <a:scrgbClr r="0" g="0" b="0"/>
          </a:fillRef>
          <a:effectRef idx="0">
            <a:scrgbClr r="0" g="0" b="0"/>
          </a:effectRef>
          <a:fontRef idx="minor"/>
        </p:style>
      </p:sp>
      <p:sp>
        <p:nvSpPr>
          <p:cNvPr id="35" name="CustomShape 8"/>
          <p:cNvSpPr/>
          <p:nvPr/>
        </p:nvSpPr>
        <p:spPr>
          <a:xfrm>
            <a:off x="63748" y="1913098"/>
            <a:ext cx="1444034" cy="1309475"/>
          </a:xfrm>
          <a:prstGeom prst="rect">
            <a:avLst/>
          </a:prstGeom>
          <a:noFill/>
          <a:ln w="76320">
            <a:solidFill>
              <a:srgbClr val="9900FF"/>
            </a:solidFill>
            <a:round/>
          </a:ln>
        </p:spPr>
        <p:style>
          <a:lnRef idx="0">
            <a:scrgbClr r="0" g="0" b="0"/>
          </a:lnRef>
          <a:fillRef idx="0">
            <a:scrgbClr r="0" g="0" b="0"/>
          </a:fillRef>
          <a:effectRef idx="0">
            <a:scrgbClr r="0" g="0" b="0"/>
          </a:effectRef>
          <a:fontRef idx="minor"/>
        </p:style>
      </p:sp>
      <p:pic>
        <p:nvPicPr>
          <p:cNvPr id="36" name="Picture 35"/>
          <p:cNvPicPr/>
          <p:nvPr/>
        </p:nvPicPr>
        <p:blipFill>
          <a:blip r:embed="rId3">
            <a:biLevel thresh="75000"/>
          </a:blip>
          <a:stretch/>
        </p:blipFill>
        <p:spPr>
          <a:xfrm>
            <a:off x="186976" y="2181466"/>
            <a:ext cx="1213800" cy="819000"/>
          </a:xfrm>
          <a:prstGeom prst="rect">
            <a:avLst/>
          </a:prstGeom>
          <a:ln>
            <a:noFill/>
          </a:ln>
        </p:spPr>
      </p:pic>
      <p:sp>
        <p:nvSpPr>
          <p:cNvPr id="37" name="CustomShape 3"/>
          <p:cNvSpPr/>
          <p:nvPr/>
        </p:nvSpPr>
        <p:spPr>
          <a:xfrm>
            <a:off x="1583638" y="1913099"/>
            <a:ext cx="1438422" cy="1298298"/>
          </a:xfrm>
          <a:prstGeom prst="rect">
            <a:avLst/>
          </a:prstGeom>
          <a:solidFill>
            <a:srgbClr val="FFFFFF"/>
          </a:solidFill>
          <a:ln w="9360">
            <a:solidFill>
              <a:schemeClr val="dk2"/>
            </a:solidFill>
            <a:round/>
          </a:ln>
        </p:spPr>
        <p:style>
          <a:lnRef idx="0">
            <a:scrgbClr r="0" g="0" b="0"/>
          </a:lnRef>
          <a:fillRef idx="0">
            <a:scrgbClr r="0" g="0" b="0"/>
          </a:fillRef>
          <a:effectRef idx="0">
            <a:scrgbClr r="0" g="0" b="0"/>
          </a:effectRef>
          <a:fontRef idx="minor"/>
        </p:style>
      </p:sp>
      <p:sp>
        <p:nvSpPr>
          <p:cNvPr id="38" name="CustomShape 3"/>
          <p:cNvSpPr/>
          <p:nvPr/>
        </p:nvSpPr>
        <p:spPr>
          <a:xfrm>
            <a:off x="3097916" y="1918271"/>
            <a:ext cx="1438422" cy="1298298"/>
          </a:xfrm>
          <a:prstGeom prst="rect">
            <a:avLst/>
          </a:prstGeom>
          <a:solidFill>
            <a:srgbClr val="FFFFFF"/>
          </a:solidFill>
          <a:ln w="9360">
            <a:solidFill>
              <a:schemeClr val="dk2"/>
            </a:solidFill>
            <a:round/>
          </a:ln>
        </p:spPr>
        <p:style>
          <a:lnRef idx="0">
            <a:scrgbClr r="0" g="0" b="0"/>
          </a:lnRef>
          <a:fillRef idx="0">
            <a:scrgbClr r="0" g="0" b="0"/>
          </a:fillRef>
          <a:effectRef idx="0">
            <a:scrgbClr r="0" g="0" b="0"/>
          </a:effectRef>
          <a:fontRef idx="minor"/>
        </p:style>
      </p:sp>
      <p:sp>
        <p:nvSpPr>
          <p:cNvPr id="39" name="CustomShape 3"/>
          <p:cNvSpPr/>
          <p:nvPr/>
        </p:nvSpPr>
        <p:spPr>
          <a:xfrm>
            <a:off x="4612194" y="1916342"/>
            <a:ext cx="1438422" cy="1298298"/>
          </a:xfrm>
          <a:prstGeom prst="rect">
            <a:avLst/>
          </a:prstGeom>
          <a:solidFill>
            <a:srgbClr val="FFFFFF"/>
          </a:solidFill>
          <a:ln w="9360">
            <a:solidFill>
              <a:schemeClr val="dk2"/>
            </a:solidFill>
            <a:round/>
          </a:ln>
        </p:spPr>
        <p:style>
          <a:lnRef idx="0">
            <a:scrgbClr r="0" g="0" b="0"/>
          </a:lnRef>
          <a:fillRef idx="0">
            <a:scrgbClr r="0" g="0" b="0"/>
          </a:fillRef>
          <a:effectRef idx="0">
            <a:scrgbClr r="0" g="0" b="0"/>
          </a:effectRef>
          <a:fontRef idx="minor"/>
        </p:style>
      </p:sp>
      <p:sp>
        <p:nvSpPr>
          <p:cNvPr id="40" name="CustomShape 3"/>
          <p:cNvSpPr/>
          <p:nvPr/>
        </p:nvSpPr>
        <p:spPr>
          <a:xfrm>
            <a:off x="6126472" y="1913099"/>
            <a:ext cx="1438422" cy="1298298"/>
          </a:xfrm>
          <a:prstGeom prst="rect">
            <a:avLst/>
          </a:prstGeom>
          <a:solidFill>
            <a:srgbClr val="FFFFFF"/>
          </a:solidFill>
          <a:ln w="9360">
            <a:solidFill>
              <a:schemeClr val="dk2"/>
            </a:solidFill>
            <a:round/>
          </a:ln>
        </p:spPr>
        <p:style>
          <a:lnRef idx="0">
            <a:scrgbClr r="0" g="0" b="0"/>
          </a:lnRef>
          <a:fillRef idx="0">
            <a:scrgbClr r="0" g="0" b="0"/>
          </a:fillRef>
          <a:effectRef idx="0">
            <a:scrgbClr r="0" g="0" b="0"/>
          </a:effectRef>
          <a:fontRef idx="minor"/>
        </p:style>
      </p:sp>
      <p:sp>
        <p:nvSpPr>
          <p:cNvPr id="41" name="CustomShape 3"/>
          <p:cNvSpPr/>
          <p:nvPr/>
        </p:nvSpPr>
        <p:spPr>
          <a:xfrm>
            <a:off x="7640750" y="1918271"/>
            <a:ext cx="1438422" cy="1298298"/>
          </a:xfrm>
          <a:prstGeom prst="rect">
            <a:avLst/>
          </a:prstGeom>
          <a:solidFill>
            <a:srgbClr val="FFFFFF"/>
          </a:solidFill>
          <a:ln w="9360">
            <a:solidFill>
              <a:schemeClr val="dk2"/>
            </a:solidFill>
            <a:round/>
          </a:ln>
        </p:spPr>
        <p:style>
          <a:lnRef idx="0">
            <a:scrgbClr r="0" g="0" b="0"/>
          </a:lnRef>
          <a:fillRef idx="0">
            <a:scrgbClr r="0" g="0" b="0"/>
          </a:fillRef>
          <a:effectRef idx="0">
            <a:scrgbClr r="0" g="0" b="0"/>
          </a:effectRef>
          <a:fontRef idx="minor"/>
        </p:style>
      </p:sp>
      <p:pic>
        <p:nvPicPr>
          <p:cNvPr id="42" name="Shape 73"/>
          <p:cNvPicPr/>
          <p:nvPr/>
        </p:nvPicPr>
        <p:blipFill>
          <a:blip r:embed="rId4"/>
          <a:srcRect t="11721" b="20008"/>
          <a:stretch/>
        </p:blipFill>
        <p:spPr>
          <a:xfrm>
            <a:off x="1598176" y="1931948"/>
            <a:ext cx="1423884" cy="1279449"/>
          </a:xfrm>
          <a:prstGeom prst="rect">
            <a:avLst/>
          </a:prstGeom>
          <a:ln>
            <a:noFill/>
          </a:ln>
        </p:spPr>
      </p:pic>
      <p:pic>
        <p:nvPicPr>
          <p:cNvPr id="43" name="Shape 78"/>
          <p:cNvPicPr/>
          <p:nvPr/>
        </p:nvPicPr>
        <p:blipFill>
          <a:blip r:embed="rId5"/>
          <a:stretch/>
        </p:blipFill>
        <p:spPr>
          <a:xfrm>
            <a:off x="3264460" y="2020802"/>
            <a:ext cx="1171587" cy="1101777"/>
          </a:xfrm>
          <a:prstGeom prst="rect">
            <a:avLst/>
          </a:prstGeom>
          <a:ln>
            <a:noFill/>
          </a:ln>
        </p:spPr>
      </p:pic>
      <p:pic>
        <p:nvPicPr>
          <p:cNvPr id="44" name="Picture 2" descr="https://www.mechdyne.com/filesimages/Icons/collabortion-icon.png"/>
          <p:cNvPicPr>
            <a:picLocks noChangeAspect="1" noChangeArrowheads="1"/>
          </p:cNvPicPr>
          <p:nvPr/>
        </p:nvPicPr>
        <p:blipFill>
          <a:blip r:embed="rId6">
            <a:biLevel thresh="75000"/>
            <a:extLst>
              <a:ext uri="{28A0092B-C50C-407E-A947-70E740481C1C}">
                <a14:useLocalDpi xmlns:a14="http://schemas.microsoft.com/office/drawing/2010/main" val="0"/>
              </a:ext>
            </a:extLst>
          </a:blip>
          <a:srcRect/>
          <a:stretch>
            <a:fillRect/>
          </a:stretch>
        </p:blipFill>
        <p:spPr bwMode="auto">
          <a:xfrm>
            <a:off x="4593285" y="1845883"/>
            <a:ext cx="1476239" cy="149016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https://image.freepik.com/free-icon/afraid-emoticon-face_318-4131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11924" y="2130290"/>
            <a:ext cx="992289" cy="99228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https://d30y9cdsu7xlg0.cloudfront.net/png/66559-200.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50346" y="1975215"/>
            <a:ext cx="1247358" cy="1247358"/>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p:cNvGrpSpPr/>
          <p:nvPr/>
        </p:nvGrpSpPr>
        <p:grpSpPr>
          <a:xfrm>
            <a:off x="124767" y="394489"/>
            <a:ext cx="1624008" cy="267693"/>
            <a:chOff x="1401784" y="4641924"/>
            <a:chExt cx="1624008" cy="267693"/>
          </a:xfrm>
        </p:grpSpPr>
        <p:grpSp>
          <p:nvGrpSpPr>
            <p:cNvPr id="48" name="Group 47"/>
            <p:cNvGrpSpPr/>
            <p:nvPr/>
          </p:nvGrpSpPr>
          <p:grpSpPr>
            <a:xfrm>
              <a:off x="1401784" y="4651331"/>
              <a:ext cx="258398" cy="233226"/>
              <a:chOff x="1401784" y="4651331"/>
              <a:chExt cx="258398" cy="233226"/>
            </a:xfrm>
          </p:grpSpPr>
          <p:sp>
            <p:nvSpPr>
              <p:cNvPr id="62" name="CustomShape 3"/>
              <p:cNvSpPr/>
              <p:nvPr/>
            </p:nvSpPr>
            <p:spPr>
              <a:xfrm>
                <a:off x="1401784"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63" name="Picture 62"/>
              <p:cNvPicPr/>
              <p:nvPr/>
            </p:nvPicPr>
            <p:blipFill>
              <a:blip r:embed="rId3">
                <a:biLevel thresh="75000"/>
              </a:blip>
              <a:stretch/>
            </p:blipFill>
            <p:spPr>
              <a:xfrm>
                <a:off x="1424456" y="4696582"/>
                <a:ext cx="218047" cy="147125"/>
              </a:xfrm>
              <a:prstGeom prst="rect">
                <a:avLst/>
              </a:prstGeom>
              <a:ln>
                <a:noFill/>
              </a:ln>
            </p:spPr>
          </p:pic>
        </p:grpSp>
        <p:pic>
          <p:nvPicPr>
            <p:cNvPr id="49" name="Shape 73"/>
            <p:cNvPicPr/>
            <p:nvPr/>
          </p:nvPicPr>
          <p:blipFill>
            <a:blip r:embed="rId4"/>
            <a:srcRect t="11721" b="20008"/>
            <a:stretch/>
          </p:blipFill>
          <p:spPr>
            <a:xfrm>
              <a:off x="1671922" y="4651474"/>
              <a:ext cx="255786" cy="229840"/>
            </a:xfrm>
            <a:prstGeom prst="rect">
              <a:avLst/>
            </a:prstGeom>
            <a:ln>
              <a:noFill/>
            </a:ln>
          </p:spPr>
        </p:pic>
        <p:grpSp>
          <p:nvGrpSpPr>
            <p:cNvPr id="50" name="Group 49"/>
            <p:cNvGrpSpPr/>
            <p:nvPr/>
          </p:nvGrpSpPr>
          <p:grpSpPr>
            <a:xfrm>
              <a:off x="1939455" y="4651502"/>
              <a:ext cx="258398" cy="233226"/>
              <a:chOff x="4430340" y="4653260"/>
              <a:chExt cx="258398" cy="233226"/>
            </a:xfrm>
          </p:grpSpPr>
          <p:sp>
            <p:nvSpPr>
              <p:cNvPr id="60" name="CustomShape 3"/>
              <p:cNvSpPr/>
              <p:nvPr/>
            </p:nvSpPr>
            <p:spPr>
              <a:xfrm>
                <a:off x="4430340" y="4653260"/>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61" name="Shape 78"/>
              <p:cNvPicPr/>
              <p:nvPr/>
            </p:nvPicPr>
            <p:blipFill>
              <a:blip r:embed="rId5"/>
              <a:stretch/>
            </p:blipFill>
            <p:spPr>
              <a:xfrm>
                <a:off x="4455807" y="4672397"/>
                <a:ext cx="210464" cy="197923"/>
              </a:xfrm>
              <a:prstGeom prst="rect">
                <a:avLst/>
              </a:prstGeom>
              <a:ln>
                <a:noFill/>
              </a:ln>
            </p:spPr>
          </p:pic>
        </p:grpSp>
        <p:grpSp>
          <p:nvGrpSpPr>
            <p:cNvPr id="51" name="Group 50"/>
            <p:cNvGrpSpPr/>
            <p:nvPr/>
          </p:nvGrpSpPr>
          <p:grpSpPr>
            <a:xfrm>
              <a:off x="2206988" y="4641924"/>
              <a:ext cx="270138" cy="267693"/>
              <a:chOff x="5932878" y="4638693"/>
              <a:chExt cx="270138" cy="267693"/>
            </a:xfrm>
          </p:grpSpPr>
          <p:sp>
            <p:nvSpPr>
              <p:cNvPr id="58" name="CustomShape 3"/>
              <p:cNvSpPr/>
              <p:nvPr/>
            </p:nvSpPr>
            <p:spPr>
              <a:xfrm>
                <a:off x="5944618"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59" name="Picture 2" descr="https://www.mechdyne.com/filesimages/Icons/collabortion-icon.png"/>
              <p:cNvPicPr>
                <a:picLocks noChangeAspect="1" noChangeArrowheads="1"/>
              </p:cNvPicPr>
              <p:nvPr/>
            </p:nvPicPr>
            <p:blipFill>
              <a:blip r:embed="rId9" cstate="print">
                <a:biLevel thresh="75000"/>
                <a:extLst>
                  <a:ext uri="{28A0092B-C50C-407E-A947-70E740481C1C}">
                    <a14:useLocalDpi xmlns:a14="http://schemas.microsoft.com/office/drawing/2010/main" val="0"/>
                  </a:ext>
                </a:extLst>
              </a:blip>
              <a:srcRect/>
              <a:stretch>
                <a:fillRect/>
              </a:stretch>
            </p:blipFill>
            <p:spPr bwMode="auto">
              <a:xfrm>
                <a:off x="5932878" y="4638693"/>
                <a:ext cx="265191" cy="267693"/>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2" name="Group 51"/>
            <p:cNvGrpSpPr/>
            <p:nvPr/>
          </p:nvGrpSpPr>
          <p:grpSpPr>
            <a:xfrm>
              <a:off x="2493061" y="4651452"/>
              <a:ext cx="258398" cy="233226"/>
              <a:chOff x="7458896" y="4648088"/>
              <a:chExt cx="258398" cy="233226"/>
            </a:xfrm>
          </p:grpSpPr>
          <p:sp>
            <p:nvSpPr>
              <p:cNvPr id="56" name="CustomShape 3"/>
              <p:cNvSpPr/>
              <p:nvPr/>
            </p:nvSpPr>
            <p:spPr>
              <a:xfrm>
                <a:off x="7458896" y="4648088"/>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57" name="Picture 4" descr="https://image.freepik.com/free-icon/afraid-emoticon-face_318-4131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90646" y="4681016"/>
                <a:ext cx="178255" cy="178255"/>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3" name="Group 52"/>
            <p:cNvGrpSpPr/>
            <p:nvPr/>
          </p:nvGrpSpPr>
          <p:grpSpPr>
            <a:xfrm>
              <a:off x="2767394" y="4650406"/>
              <a:ext cx="258398" cy="233226"/>
              <a:chOff x="8909558" y="4661032"/>
              <a:chExt cx="258398" cy="233226"/>
            </a:xfrm>
          </p:grpSpPr>
          <p:sp>
            <p:nvSpPr>
              <p:cNvPr id="54" name="CustomShape 3"/>
              <p:cNvSpPr/>
              <p:nvPr/>
            </p:nvSpPr>
            <p:spPr>
              <a:xfrm>
                <a:off x="8909558" y="4661032"/>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55" name="Picture 6" descr="https://d30y9cdsu7xlg0.cloudfront.net/png/66559-200.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926028" y="4668414"/>
                <a:ext cx="224075" cy="224075"/>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64" name="CustomShape 8"/>
          <p:cNvSpPr/>
          <p:nvPr/>
        </p:nvSpPr>
        <p:spPr>
          <a:xfrm>
            <a:off x="121718" y="398645"/>
            <a:ext cx="259406" cy="235234"/>
          </a:xfrm>
          <a:prstGeom prst="rect">
            <a:avLst/>
          </a:prstGeom>
          <a:noFill/>
          <a:ln w="28575">
            <a:solidFill>
              <a:srgbClr val="9900FF"/>
            </a:solidFill>
            <a:round/>
          </a:ln>
        </p:spPr>
        <p:style>
          <a:lnRef idx="0">
            <a:scrgbClr r="0" g="0" b="0"/>
          </a:lnRef>
          <a:fillRef idx="0">
            <a:scrgbClr r="0" g="0" b="0"/>
          </a:fillRef>
          <a:effectRef idx="0">
            <a:scrgbClr r="0" g="0" b="0"/>
          </a:effectRef>
          <a:fontRef idx="minor"/>
        </p:style>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CustomShape 2"/>
          <p:cNvSpPr/>
          <p:nvPr/>
        </p:nvSpPr>
        <p:spPr>
          <a:xfrm>
            <a:off x="68567" y="-54154"/>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2000" b="0" strike="noStrike" spc="-1" dirty="0">
                <a:solidFill>
                  <a:srgbClr val="FFFFFF"/>
                </a:solidFill>
                <a:uFill>
                  <a:solidFill>
                    <a:srgbClr val="FFFFFF"/>
                  </a:solidFill>
                </a:uFill>
                <a:latin typeface="Gadugi" panose="020B0502040204020203" pitchFamily="34" charset="0"/>
                <a:ea typeface="Arial"/>
              </a:rPr>
              <a:t>Scott </a:t>
            </a:r>
            <a:r>
              <a:rPr lang="en-US" sz="2000" b="0" strike="noStrike" spc="-1" dirty="0" smtClean="0">
                <a:solidFill>
                  <a:srgbClr val="FFFFFF"/>
                </a:solidFill>
                <a:uFill>
                  <a:solidFill>
                    <a:srgbClr val="FFFFFF"/>
                  </a:solidFill>
                </a:uFill>
                <a:latin typeface="Gadugi" panose="020B0502040204020203" pitchFamily="34" charset="0"/>
                <a:ea typeface="Arial"/>
              </a:rPr>
              <a:t>Potter</a:t>
            </a:r>
            <a:r>
              <a:rPr lang="en-US" sz="1200" b="0" strike="noStrike" spc="-1" dirty="0" smtClean="0">
                <a:solidFill>
                  <a:srgbClr val="FFFFFF"/>
                </a:solidFill>
                <a:uFill>
                  <a:solidFill>
                    <a:srgbClr val="FFFFFF"/>
                  </a:solidFill>
                </a:uFill>
                <a:latin typeface="Gadugi" panose="020B0502040204020203" pitchFamily="34" charset="0"/>
                <a:ea typeface="Arial"/>
              </a:rPr>
              <a:t> </a:t>
            </a:r>
            <a:r>
              <a:rPr lang="en-US" sz="1200" strike="noStrike" spc="-1" dirty="0" smtClean="0">
                <a:solidFill>
                  <a:srgbClr val="FFFFFF"/>
                </a:solidFill>
                <a:uFill>
                  <a:solidFill>
                    <a:srgbClr val="FFFFFF"/>
                  </a:solidFill>
                </a:uFill>
                <a:latin typeface="Gadugi" panose="020B0502040204020203" pitchFamily="34" charset="0"/>
                <a:ea typeface="Arial"/>
              </a:rPr>
              <a:t>– To Autonomy &amp; Beyond</a:t>
            </a:r>
            <a:endParaRPr lang="en-US" sz="1200" strike="noStrike" spc="-1" dirty="0">
              <a:solidFill>
                <a:srgbClr val="FFFFFF"/>
              </a:solidFill>
              <a:uFill>
                <a:solidFill>
                  <a:srgbClr val="FFFFFF"/>
                </a:solidFill>
              </a:uFill>
              <a:latin typeface="Gadugi" panose="020B0502040204020203" pitchFamily="34" charset="0"/>
            </a:endParaRPr>
          </a:p>
        </p:txBody>
      </p:sp>
      <p:pic>
        <p:nvPicPr>
          <p:cNvPr id="37" name="Shape 138"/>
          <p:cNvPicPr/>
          <p:nvPr/>
        </p:nvPicPr>
        <p:blipFill>
          <a:blip r:embed="rId3"/>
          <a:stretch/>
        </p:blipFill>
        <p:spPr>
          <a:xfrm>
            <a:off x="7964632" y="4388513"/>
            <a:ext cx="923587" cy="429919"/>
          </a:xfrm>
          <a:prstGeom prst="rect">
            <a:avLst/>
          </a:prstGeom>
          <a:ln>
            <a:noFill/>
          </a:ln>
        </p:spPr>
      </p:pic>
      <p:grpSp>
        <p:nvGrpSpPr>
          <p:cNvPr id="38" name="Group 37"/>
          <p:cNvGrpSpPr/>
          <p:nvPr/>
        </p:nvGrpSpPr>
        <p:grpSpPr>
          <a:xfrm>
            <a:off x="124767" y="394489"/>
            <a:ext cx="1624008" cy="267693"/>
            <a:chOff x="1401784" y="4641924"/>
            <a:chExt cx="1624008" cy="267693"/>
          </a:xfrm>
        </p:grpSpPr>
        <p:grpSp>
          <p:nvGrpSpPr>
            <p:cNvPr id="39" name="Group 38"/>
            <p:cNvGrpSpPr/>
            <p:nvPr/>
          </p:nvGrpSpPr>
          <p:grpSpPr>
            <a:xfrm>
              <a:off x="1401784" y="4651331"/>
              <a:ext cx="258398" cy="233226"/>
              <a:chOff x="1401784" y="4651331"/>
              <a:chExt cx="258398" cy="233226"/>
            </a:xfrm>
          </p:grpSpPr>
          <p:sp>
            <p:nvSpPr>
              <p:cNvPr id="53" name="CustomShape 3"/>
              <p:cNvSpPr/>
              <p:nvPr/>
            </p:nvSpPr>
            <p:spPr>
              <a:xfrm>
                <a:off x="1401784"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54" name="Picture 53"/>
              <p:cNvPicPr/>
              <p:nvPr/>
            </p:nvPicPr>
            <p:blipFill>
              <a:blip r:embed="rId4">
                <a:biLevel thresh="75000"/>
              </a:blip>
              <a:stretch/>
            </p:blipFill>
            <p:spPr>
              <a:xfrm>
                <a:off x="1424456" y="4696582"/>
                <a:ext cx="218047" cy="147125"/>
              </a:xfrm>
              <a:prstGeom prst="rect">
                <a:avLst/>
              </a:prstGeom>
              <a:ln>
                <a:noFill/>
              </a:ln>
            </p:spPr>
          </p:pic>
        </p:grpSp>
        <p:pic>
          <p:nvPicPr>
            <p:cNvPr id="40" name="Shape 73"/>
            <p:cNvPicPr/>
            <p:nvPr/>
          </p:nvPicPr>
          <p:blipFill>
            <a:blip r:embed="rId5"/>
            <a:srcRect t="11721" b="20008"/>
            <a:stretch/>
          </p:blipFill>
          <p:spPr>
            <a:xfrm>
              <a:off x="1671922" y="4651474"/>
              <a:ext cx="255786" cy="229840"/>
            </a:xfrm>
            <a:prstGeom prst="rect">
              <a:avLst/>
            </a:prstGeom>
            <a:ln>
              <a:noFill/>
            </a:ln>
          </p:spPr>
        </p:pic>
        <p:grpSp>
          <p:nvGrpSpPr>
            <p:cNvPr id="41" name="Group 40"/>
            <p:cNvGrpSpPr/>
            <p:nvPr/>
          </p:nvGrpSpPr>
          <p:grpSpPr>
            <a:xfrm>
              <a:off x="1939455" y="4651502"/>
              <a:ext cx="258398" cy="233226"/>
              <a:chOff x="4430340" y="4653260"/>
              <a:chExt cx="258398" cy="233226"/>
            </a:xfrm>
          </p:grpSpPr>
          <p:sp>
            <p:nvSpPr>
              <p:cNvPr id="51" name="CustomShape 3"/>
              <p:cNvSpPr/>
              <p:nvPr/>
            </p:nvSpPr>
            <p:spPr>
              <a:xfrm>
                <a:off x="4430340" y="4653260"/>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52" name="Shape 78"/>
              <p:cNvPicPr/>
              <p:nvPr/>
            </p:nvPicPr>
            <p:blipFill>
              <a:blip r:embed="rId6"/>
              <a:stretch/>
            </p:blipFill>
            <p:spPr>
              <a:xfrm>
                <a:off x="4455807" y="4672397"/>
                <a:ext cx="210464" cy="197923"/>
              </a:xfrm>
              <a:prstGeom prst="rect">
                <a:avLst/>
              </a:prstGeom>
              <a:ln>
                <a:noFill/>
              </a:ln>
            </p:spPr>
          </p:pic>
        </p:grpSp>
        <p:grpSp>
          <p:nvGrpSpPr>
            <p:cNvPr id="42" name="Group 41"/>
            <p:cNvGrpSpPr/>
            <p:nvPr/>
          </p:nvGrpSpPr>
          <p:grpSpPr>
            <a:xfrm>
              <a:off x="2206988" y="4641924"/>
              <a:ext cx="270138" cy="267693"/>
              <a:chOff x="5932878" y="4638693"/>
              <a:chExt cx="270138" cy="267693"/>
            </a:xfrm>
          </p:grpSpPr>
          <p:sp>
            <p:nvSpPr>
              <p:cNvPr id="49" name="CustomShape 3"/>
              <p:cNvSpPr/>
              <p:nvPr/>
            </p:nvSpPr>
            <p:spPr>
              <a:xfrm>
                <a:off x="5944618"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50" name="Picture 2" descr="https://www.mechdyne.com/filesimages/Icons/collabortion-icon.png"/>
              <p:cNvPicPr>
                <a:picLocks noChangeAspect="1" noChangeArrowheads="1"/>
              </p:cNvPicPr>
              <p:nvPr/>
            </p:nvPicPr>
            <p:blipFill>
              <a:blip r:embed="rId7" cstate="print">
                <a:biLevel thresh="75000"/>
                <a:extLst>
                  <a:ext uri="{28A0092B-C50C-407E-A947-70E740481C1C}">
                    <a14:useLocalDpi xmlns:a14="http://schemas.microsoft.com/office/drawing/2010/main" val="0"/>
                  </a:ext>
                </a:extLst>
              </a:blip>
              <a:srcRect/>
              <a:stretch>
                <a:fillRect/>
              </a:stretch>
            </p:blipFill>
            <p:spPr bwMode="auto">
              <a:xfrm>
                <a:off x="5932878" y="4638693"/>
                <a:ext cx="265191" cy="267693"/>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3" name="Group 42"/>
            <p:cNvGrpSpPr/>
            <p:nvPr/>
          </p:nvGrpSpPr>
          <p:grpSpPr>
            <a:xfrm>
              <a:off x="2493061" y="4651452"/>
              <a:ext cx="258398" cy="233226"/>
              <a:chOff x="7458896" y="4648088"/>
              <a:chExt cx="258398" cy="233226"/>
            </a:xfrm>
          </p:grpSpPr>
          <p:sp>
            <p:nvSpPr>
              <p:cNvPr id="47" name="CustomShape 3"/>
              <p:cNvSpPr/>
              <p:nvPr/>
            </p:nvSpPr>
            <p:spPr>
              <a:xfrm>
                <a:off x="7458896" y="4648088"/>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48" name="Picture 4" descr="https://image.freepik.com/free-icon/afraid-emoticon-face_318-41311.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90646" y="4681016"/>
                <a:ext cx="178255" cy="178255"/>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4" name="Group 43"/>
            <p:cNvGrpSpPr/>
            <p:nvPr/>
          </p:nvGrpSpPr>
          <p:grpSpPr>
            <a:xfrm>
              <a:off x="2767394" y="4650406"/>
              <a:ext cx="258398" cy="233226"/>
              <a:chOff x="8909558" y="4661032"/>
              <a:chExt cx="258398" cy="233226"/>
            </a:xfrm>
          </p:grpSpPr>
          <p:sp>
            <p:nvSpPr>
              <p:cNvPr id="45" name="CustomShape 3"/>
              <p:cNvSpPr/>
              <p:nvPr/>
            </p:nvSpPr>
            <p:spPr>
              <a:xfrm>
                <a:off x="8909558" y="4661032"/>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46" name="Picture 6" descr="https://d30y9cdsu7xlg0.cloudfront.net/png/66559-200.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26028" y="4668414"/>
                <a:ext cx="224075" cy="224075"/>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55" name="CustomShape 8"/>
          <p:cNvSpPr/>
          <p:nvPr/>
        </p:nvSpPr>
        <p:spPr>
          <a:xfrm>
            <a:off x="663049" y="403105"/>
            <a:ext cx="259406" cy="235234"/>
          </a:xfrm>
          <a:prstGeom prst="rect">
            <a:avLst/>
          </a:prstGeom>
          <a:noFill/>
          <a:ln w="28575">
            <a:solidFill>
              <a:srgbClr val="9900FF"/>
            </a:solidFill>
            <a:round/>
          </a:ln>
        </p:spPr>
        <p:style>
          <a:lnRef idx="0">
            <a:scrgbClr r="0" g="0" b="0"/>
          </a:lnRef>
          <a:fillRef idx="0">
            <a:scrgbClr r="0" g="0" b="0"/>
          </a:fillRef>
          <a:effectRef idx="0">
            <a:scrgbClr r="0" g="0" b="0"/>
          </a:effectRef>
          <a:fontRef idx="minor"/>
        </p:style>
      </p:sp>
      <p:grpSp>
        <p:nvGrpSpPr>
          <p:cNvPr id="2" name="Group 1"/>
          <p:cNvGrpSpPr/>
          <p:nvPr/>
        </p:nvGrpSpPr>
        <p:grpSpPr>
          <a:xfrm>
            <a:off x="2064420" y="231686"/>
            <a:ext cx="5562450" cy="4586746"/>
            <a:chOff x="683850" y="-100761"/>
            <a:chExt cx="7692138" cy="6342868"/>
          </a:xfrm>
        </p:grpSpPr>
        <p:sp>
          <p:nvSpPr>
            <p:cNvPr id="25" name="Content Placeholder 3"/>
            <p:cNvSpPr txBox="1">
              <a:spLocks/>
            </p:cNvSpPr>
            <p:nvPr/>
          </p:nvSpPr>
          <p:spPr bwMode="auto">
            <a:xfrm>
              <a:off x="1775569" y="3809929"/>
              <a:ext cx="5483000" cy="540474"/>
            </a:xfrm>
            <a:prstGeom prst="rect">
              <a:avLst/>
            </a:prstGeom>
            <a:solidFill>
              <a:srgbClr val="005A00"/>
            </a:solidFill>
            <a:ln/>
            <a:extLst>
              <a:ext uri="{FAA26D3D-D897-4be2-8F04-BA451C77F1D7}">
                <ma14:placeholderFlag xmlns:ma14="http://schemas.microsoft.com/office/mac/drawingml/2011/main" xmlns="" val="1"/>
              </a:ext>
            </a:extLst>
          </p:spPr>
          <p:style>
            <a:lnRef idx="2">
              <a:schemeClr val="dk1">
                <a:shade val="50000"/>
              </a:schemeClr>
            </a:lnRef>
            <a:fillRef idx="1">
              <a:schemeClr val="dk1"/>
            </a:fillRef>
            <a:effectRef idx="0">
              <a:schemeClr val="dk1"/>
            </a:effectRef>
            <a:fontRef idx="minor">
              <a:schemeClr val="lt1"/>
            </a:fontRef>
          </p:style>
          <p:txBody>
            <a:bodyPr vert="horz" wrap="square" lIns="91435" tIns="45720" rIns="91435" bIns="45720" numCol="1" anchor="ctr" anchorCtr="0" compatLnSpc="1">
              <a:prstTxWarp prst="textNoShape">
                <a:avLst/>
              </a:prstTxWarp>
            </a:bodyPr>
            <a:lstStyle>
              <a:lvl1pPr marL="342900" indent="-342900" algn="l" rtl="0" eaLnBrk="0" fontAlgn="base" hangingPunct="0">
                <a:lnSpc>
                  <a:spcPct val="80000"/>
                </a:lnSpc>
                <a:spcBef>
                  <a:spcPct val="20000"/>
                </a:spcBef>
                <a:spcAft>
                  <a:spcPct val="0"/>
                </a:spcAft>
                <a:buSzPct val="125000"/>
                <a:buFont typeface="Wingdings" pitchFamily="2" charset="2"/>
                <a:buChar char="Ø"/>
                <a:defRPr sz="2400" b="0" i="0" baseline="0">
                  <a:solidFill>
                    <a:schemeClr val="tx1">
                      <a:lumMod val="65000"/>
                      <a:lumOff val="35000"/>
                    </a:schemeClr>
                  </a:solidFill>
                  <a:latin typeface="Trebuchet MS" pitchFamily="34" charset="0"/>
                  <a:ea typeface="ＭＳ Ｐゴシック" charset="0"/>
                  <a:cs typeface="Trebuchet MS" pitchFamily="34" charset="0"/>
                </a:defRPr>
              </a:lvl1pPr>
              <a:lvl2pPr marL="742950" indent="-285750" algn="l" rtl="0" eaLnBrk="0" fontAlgn="base" hangingPunct="0">
                <a:lnSpc>
                  <a:spcPct val="80000"/>
                </a:lnSpc>
                <a:spcBef>
                  <a:spcPct val="20000"/>
                </a:spcBef>
                <a:spcAft>
                  <a:spcPct val="0"/>
                </a:spcAft>
                <a:buSzPct val="80000"/>
                <a:buFont typeface="Wingdings" charset="0"/>
                <a:buChar char="§"/>
                <a:defRPr sz="1800" b="0" i="0">
                  <a:solidFill>
                    <a:schemeClr val="tx1">
                      <a:lumMod val="65000"/>
                      <a:lumOff val="35000"/>
                    </a:schemeClr>
                  </a:solidFill>
                  <a:latin typeface="Trebuchet MS" pitchFamily="34" charset="0"/>
                  <a:ea typeface="ＭＳ Ｐゴシック" charset="0"/>
                  <a:cs typeface="Trebuchet MS" pitchFamily="34" charset="0"/>
                </a:defRPr>
              </a:lvl2pPr>
              <a:lvl3pPr marL="1143000" indent="-228600" algn="l" rtl="0" eaLnBrk="0" fontAlgn="base" hangingPunct="0">
                <a:lnSpc>
                  <a:spcPct val="80000"/>
                </a:lnSpc>
                <a:spcBef>
                  <a:spcPct val="20000"/>
                </a:spcBef>
                <a:spcAft>
                  <a:spcPct val="0"/>
                </a:spcAft>
                <a:buSzPct val="75000"/>
                <a:buFont typeface="Wingdings" charset="0"/>
                <a:buChar char="§"/>
                <a:defRPr sz="1800" b="0" i="0">
                  <a:solidFill>
                    <a:schemeClr val="tx1">
                      <a:lumMod val="65000"/>
                      <a:lumOff val="35000"/>
                    </a:schemeClr>
                  </a:solidFill>
                  <a:latin typeface="Trebuchet MS" pitchFamily="34" charset="0"/>
                  <a:ea typeface="ＭＳ Ｐゴシック" charset="0"/>
                  <a:cs typeface="Trebuchet MS" pitchFamily="34" charset="0"/>
                </a:defRPr>
              </a:lvl3pPr>
              <a:lvl4pPr marL="1600200" indent="-228600" algn="l" rtl="0" eaLnBrk="0" fontAlgn="base" hangingPunct="0">
                <a:lnSpc>
                  <a:spcPct val="80000"/>
                </a:lnSpc>
                <a:spcBef>
                  <a:spcPct val="20000"/>
                </a:spcBef>
                <a:spcAft>
                  <a:spcPct val="0"/>
                </a:spcAft>
                <a:buChar char="o"/>
                <a:defRPr sz="1600" b="0" i="0">
                  <a:solidFill>
                    <a:schemeClr val="tx1">
                      <a:lumMod val="65000"/>
                      <a:lumOff val="35000"/>
                    </a:schemeClr>
                  </a:solidFill>
                  <a:latin typeface="Trebuchet MS" pitchFamily="34" charset="0"/>
                  <a:ea typeface="ＭＳ Ｐゴシック" charset="0"/>
                  <a:cs typeface="Trebuchet MS" pitchFamily="34" charset="0"/>
                </a:defRPr>
              </a:lvl4pPr>
              <a:lvl5pPr marL="2057400" indent="-228600" algn="l" rtl="0" eaLnBrk="0" fontAlgn="base" hangingPunct="0">
                <a:lnSpc>
                  <a:spcPct val="80000"/>
                </a:lnSpc>
                <a:spcBef>
                  <a:spcPct val="20000"/>
                </a:spcBef>
                <a:spcAft>
                  <a:spcPct val="0"/>
                </a:spcAft>
                <a:buFont typeface="Arial" charset="0"/>
                <a:buChar char="-"/>
                <a:defRPr sz="1400" b="0" i="0">
                  <a:solidFill>
                    <a:schemeClr val="tx1">
                      <a:lumMod val="65000"/>
                      <a:lumOff val="35000"/>
                    </a:schemeClr>
                  </a:solidFill>
                  <a:latin typeface="Trebuchet MS" pitchFamily="34" charset="0"/>
                  <a:ea typeface="ＭＳ Ｐゴシック" charset="0"/>
                  <a:cs typeface="Trebuchet MS" pitchFamily="34" charset="0"/>
                </a:defRPr>
              </a:lvl5pPr>
              <a:lvl6pPr marL="2514600" indent="-228600" algn="l" rtl="0" fontAlgn="base">
                <a:spcBef>
                  <a:spcPct val="20000"/>
                </a:spcBef>
                <a:spcAft>
                  <a:spcPct val="0"/>
                </a:spcAft>
                <a:buFont typeface="Arial" charset="0"/>
                <a:buChar char="-"/>
                <a:defRPr sz="1400">
                  <a:solidFill>
                    <a:schemeClr val="tx1"/>
                  </a:solidFill>
                  <a:latin typeface="+mn-lt"/>
                </a:defRPr>
              </a:lvl6pPr>
              <a:lvl7pPr marL="2971800" indent="-228600" algn="l" rtl="0" fontAlgn="base">
                <a:spcBef>
                  <a:spcPct val="20000"/>
                </a:spcBef>
                <a:spcAft>
                  <a:spcPct val="0"/>
                </a:spcAft>
                <a:buFont typeface="Arial" charset="0"/>
                <a:buChar char="-"/>
                <a:defRPr sz="1400">
                  <a:solidFill>
                    <a:schemeClr val="tx1"/>
                  </a:solidFill>
                  <a:latin typeface="+mn-lt"/>
                </a:defRPr>
              </a:lvl7pPr>
              <a:lvl8pPr marL="3429000" indent="-228600" algn="l" rtl="0" fontAlgn="base">
                <a:spcBef>
                  <a:spcPct val="20000"/>
                </a:spcBef>
                <a:spcAft>
                  <a:spcPct val="0"/>
                </a:spcAft>
                <a:buFont typeface="Arial" charset="0"/>
                <a:buChar char="-"/>
                <a:defRPr sz="1400">
                  <a:solidFill>
                    <a:schemeClr val="tx1"/>
                  </a:solidFill>
                  <a:latin typeface="+mn-lt"/>
                </a:defRPr>
              </a:lvl8pPr>
              <a:lvl9pPr marL="3886200" indent="-228600" algn="l" rtl="0" fontAlgn="base">
                <a:spcBef>
                  <a:spcPct val="20000"/>
                </a:spcBef>
                <a:spcAft>
                  <a:spcPct val="0"/>
                </a:spcAft>
                <a:buFont typeface="Arial" charset="0"/>
                <a:buChar char="-"/>
                <a:defRPr sz="1400">
                  <a:solidFill>
                    <a:schemeClr val="tx1"/>
                  </a:solidFill>
                  <a:latin typeface="+mn-lt"/>
                </a:defRPr>
              </a:lvl9pPr>
            </a:lstStyle>
            <a:p>
              <a:pPr marL="0" indent="0" algn="ctr">
                <a:buFont typeface="Wingdings" pitchFamily="2" charset="2"/>
                <a:buNone/>
              </a:pPr>
              <a:r>
                <a:rPr lang="en-US" dirty="0" smtClean="0">
                  <a:solidFill>
                    <a:srgbClr val="FFFFFF"/>
                  </a:solidFill>
                  <a:latin typeface="Gadugi" panose="020B0502040204020203" pitchFamily="34" charset="0"/>
                </a:rPr>
                <a:t>Environment</a:t>
              </a:r>
              <a:endParaRPr lang="en-US" dirty="0">
                <a:solidFill>
                  <a:srgbClr val="FFFFFF"/>
                </a:solidFill>
                <a:latin typeface="Gadugi" panose="020B0502040204020203" pitchFamily="34" charset="0"/>
              </a:endParaRPr>
            </a:p>
          </p:txBody>
        </p:sp>
        <p:sp>
          <p:nvSpPr>
            <p:cNvPr id="26" name="Content Placeholder 3"/>
            <p:cNvSpPr txBox="1">
              <a:spLocks/>
            </p:cNvSpPr>
            <p:nvPr/>
          </p:nvSpPr>
          <p:spPr bwMode="auto">
            <a:xfrm>
              <a:off x="1487607" y="4408009"/>
              <a:ext cx="6065336" cy="540474"/>
            </a:xfrm>
            <a:prstGeom prst="rect">
              <a:avLst/>
            </a:prstGeom>
            <a:solidFill>
              <a:srgbClr val="004600"/>
            </a:solidFill>
            <a:ln/>
            <a:extLst>
              <a:ext uri="{FAA26D3D-D897-4be2-8F04-BA451C77F1D7}">
                <ma14:placeholderFlag xmlns:ma14="http://schemas.microsoft.com/office/mac/drawingml/2011/main" xmlns="" val="1"/>
              </a:ext>
            </a:extLst>
          </p:spPr>
          <p:style>
            <a:lnRef idx="2">
              <a:schemeClr val="dk1">
                <a:shade val="50000"/>
              </a:schemeClr>
            </a:lnRef>
            <a:fillRef idx="1">
              <a:schemeClr val="dk1"/>
            </a:fillRef>
            <a:effectRef idx="0">
              <a:schemeClr val="dk1"/>
            </a:effectRef>
            <a:fontRef idx="minor">
              <a:schemeClr val="lt1"/>
            </a:fontRef>
          </p:style>
          <p:txBody>
            <a:bodyPr vert="horz" wrap="square" lIns="91435" tIns="45720" rIns="91435" bIns="45720" numCol="1" anchor="ctr" anchorCtr="0" compatLnSpc="1">
              <a:prstTxWarp prst="textNoShape">
                <a:avLst/>
              </a:prstTxWarp>
            </a:bodyPr>
            <a:lstStyle>
              <a:lvl1pPr marL="342900" indent="-342900" algn="l" rtl="0" eaLnBrk="0" fontAlgn="base" hangingPunct="0">
                <a:lnSpc>
                  <a:spcPct val="80000"/>
                </a:lnSpc>
                <a:spcBef>
                  <a:spcPct val="20000"/>
                </a:spcBef>
                <a:spcAft>
                  <a:spcPct val="0"/>
                </a:spcAft>
                <a:buSzPct val="125000"/>
                <a:buFont typeface="Wingdings" pitchFamily="2" charset="2"/>
                <a:buChar char="Ø"/>
                <a:defRPr sz="2400" b="0" i="0" baseline="0">
                  <a:solidFill>
                    <a:schemeClr val="tx1">
                      <a:lumMod val="65000"/>
                      <a:lumOff val="35000"/>
                    </a:schemeClr>
                  </a:solidFill>
                  <a:latin typeface="Trebuchet MS" pitchFamily="34" charset="0"/>
                  <a:ea typeface="ＭＳ Ｐゴシック" charset="0"/>
                  <a:cs typeface="Trebuchet MS" pitchFamily="34" charset="0"/>
                </a:defRPr>
              </a:lvl1pPr>
              <a:lvl2pPr marL="742950" indent="-285750" algn="l" rtl="0" eaLnBrk="0" fontAlgn="base" hangingPunct="0">
                <a:lnSpc>
                  <a:spcPct val="80000"/>
                </a:lnSpc>
                <a:spcBef>
                  <a:spcPct val="20000"/>
                </a:spcBef>
                <a:spcAft>
                  <a:spcPct val="0"/>
                </a:spcAft>
                <a:buSzPct val="80000"/>
                <a:buFont typeface="Wingdings" charset="0"/>
                <a:buChar char="§"/>
                <a:defRPr sz="1800" b="0" i="0">
                  <a:solidFill>
                    <a:schemeClr val="tx1">
                      <a:lumMod val="65000"/>
                      <a:lumOff val="35000"/>
                    </a:schemeClr>
                  </a:solidFill>
                  <a:latin typeface="Trebuchet MS" pitchFamily="34" charset="0"/>
                  <a:ea typeface="ＭＳ Ｐゴシック" charset="0"/>
                  <a:cs typeface="Trebuchet MS" pitchFamily="34" charset="0"/>
                </a:defRPr>
              </a:lvl2pPr>
              <a:lvl3pPr marL="1143000" indent="-228600" algn="l" rtl="0" eaLnBrk="0" fontAlgn="base" hangingPunct="0">
                <a:lnSpc>
                  <a:spcPct val="80000"/>
                </a:lnSpc>
                <a:spcBef>
                  <a:spcPct val="20000"/>
                </a:spcBef>
                <a:spcAft>
                  <a:spcPct val="0"/>
                </a:spcAft>
                <a:buSzPct val="75000"/>
                <a:buFont typeface="Wingdings" charset="0"/>
                <a:buChar char="§"/>
                <a:defRPr sz="1800" b="0" i="0">
                  <a:solidFill>
                    <a:schemeClr val="tx1">
                      <a:lumMod val="65000"/>
                      <a:lumOff val="35000"/>
                    </a:schemeClr>
                  </a:solidFill>
                  <a:latin typeface="Trebuchet MS" pitchFamily="34" charset="0"/>
                  <a:ea typeface="ＭＳ Ｐゴシック" charset="0"/>
                  <a:cs typeface="Trebuchet MS" pitchFamily="34" charset="0"/>
                </a:defRPr>
              </a:lvl3pPr>
              <a:lvl4pPr marL="1600200" indent="-228600" algn="l" rtl="0" eaLnBrk="0" fontAlgn="base" hangingPunct="0">
                <a:lnSpc>
                  <a:spcPct val="80000"/>
                </a:lnSpc>
                <a:spcBef>
                  <a:spcPct val="20000"/>
                </a:spcBef>
                <a:spcAft>
                  <a:spcPct val="0"/>
                </a:spcAft>
                <a:buChar char="o"/>
                <a:defRPr sz="1600" b="0" i="0">
                  <a:solidFill>
                    <a:schemeClr val="tx1">
                      <a:lumMod val="65000"/>
                      <a:lumOff val="35000"/>
                    </a:schemeClr>
                  </a:solidFill>
                  <a:latin typeface="Trebuchet MS" pitchFamily="34" charset="0"/>
                  <a:ea typeface="ＭＳ Ｐゴシック" charset="0"/>
                  <a:cs typeface="Trebuchet MS" pitchFamily="34" charset="0"/>
                </a:defRPr>
              </a:lvl4pPr>
              <a:lvl5pPr marL="2057400" indent="-228600" algn="l" rtl="0" eaLnBrk="0" fontAlgn="base" hangingPunct="0">
                <a:lnSpc>
                  <a:spcPct val="80000"/>
                </a:lnSpc>
                <a:spcBef>
                  <a:spcPct val="20000"/>
                </a:spcBef>
                <a:spcAft>
                  <a:spcPct val="0"/>
                </a:spcAft>
                <a:buFont typeface="Arial" charset="0"/>
                <a:buChar char="-"/>
                <a:defRPr sz="1400" b="0" i="0">
                  <a:solidFill>
                    <a:schemeClr val="tx1">
                      <a:lumMod val="65000"/>
                      <a:lumOff val="35000"/>
                    </a:schemeClr>
                  </a:solidFill>
                  <a:latin typeface="Trebuchet MS" pitchFamily="34" charset="0"/>
                  <a:ea typeface="ＭＳ Ｐゴシック" charset="0"/>
                  <a:cs typeface="Trebuchet MS" pitchFamily="34" charset="0"/>
                </a:defRPr>
              </a:lvl5pPr>
              <a:lvl6pPr marL="2514600" indent="-228600" algn="l" rtl="0" fontAlgn="base">
                <a:spcBef>
                  <a:spcPct val="20000"/>
                </a:spcBef>
                <a:spcAft>
                  <a:spcPct val="0"/>
                </a:spcAft>
                <a:buFont typeface="Arial" charset="0"/>
                <a:buChar char="-"/>
                <a:defRPr sz="1400">
                  <a:solidFill>
                    <a:schemeClr val="tx1"/>
                  </a:solidFill>
                  <a:latin typeface="+mn-lt"/>
                </a:defRPr>
              </a:lvl6pPr>
              <a:lvl7pPr marL="2971800" indent="-228600" algn="l" rtl="0" fontAlgn="base">
                <a:spcBef>
                  <a:spcPct val="20000"/>
                </a:spcBef>
                <a:spcAft>
                  <a:spcPct val="0"/>
                </a:spcAft>
                <a:buFont typeface="Arial" charset="0"/>
                <a:buChar char="-"/>
                <a:defRPr sz="1400">
                  <a:solidFill>
                    <a:schemeClr val="tx1"/>
                  </a:solidFill>
                  <a:latin typeface="+mn-lt"/>
                </a:defRPr>
              </a:lvl7pPr>
              <a:lvl8pPr marL="3429000" indent="-228600" algn="l" rtl="0" fontAlgn="base">
                <a:spcBef>
                  <a:spcPct val="20000"/>
                </a:spcBef>
                <a:spcAft>
                  <a:spcPct val="0"/>
                </a:spcAft>
                <a:buFont typeface="Arial" charset="0"/>
                <a:buChar char="-"/>
                <a:defRPr sz="1400">
                  <a:solidFill>
                    <a:schemeClr val="tx1"/>
                  </a:solidFill>
                  <a:latin typeface="+mn-lt"/>
                </a:defRPr>
              </a:lvl8pPr>
              <a:lvl9pPr marL="3886200" indent="-228600" algn="l" rtl="0" fontAlgn="base">
                <a:spcBef>
                  <a:spcPct val="20000"/>
                </a:spcBef>
                <a:spcAft>
                  <a:spcPct val="0"/>
                </a:spcAft>
                <a:buFont typeface="Arial" charset="0"/>
                <a:buChar char="-"/>
                <a:defRPr sz="1400">
                  <a:solidFill>
                    <a:schemeClr val="tx1"/>
                  </a:solidFill>
                  <a:latin typeface="+mn-lt"/>
                </a:defRPr>
              </a:lvl9pPr>
            </a:lstStyle>
            <a:p>
              <a:pPr marL="0" indent="0" algn="ctr">
                <a:buFont typeface="Wingdings" pitchFamily="2" charset="2"/>
                <a:buNone/>
              </a:pPr>
              <a:r>
                <a:rPr lang="en-US" dirty="0" smtClean="0">
                  <a:solidFill>
                    <a:srgbClr val="FFFFFF"/>
                  </a:solidFill>
                  <a:latin typeface="Gadugi" panose="020B0502040204020203" pitchFamily="34" charset="0"/>
                </a:rPr>
                <a:t>Capabilities &amp; </a:t>
              </a:r>
              <a:r>
                <a:rPr lang="en-GB" dirty="0" smtClean="0">
                  <a:solidFill>
                    <a:srgbClr val="FFFFFF"/>
                  </a:solidFill>
                  <a:latin typeface="Gadugi" panose="020B0502040204020203" pitchFamily="34" charset="0"/>
                </a:rPr>
                <a:t>Behaviours</a:t>
              </a:r>
              <a:endParaRPr lang="en-GB" dirty="0">
                <a:solidFill>
                  <a:srgbClr val="FFFFFF"/>
                </a:solidFill>
                <a:latin typeface="Gadugi" panose="020B0502040204020203" pitchFamily="34" charset="0"/>
              </a:endParaRPr>
            </a:p>
          </p:txBody>
        </p:sp>
        <p:sp>
          <p:nvSpPr>
            <p:cNvPr id="27" name="Content Placeholder 3"/>
            <p:cNvSpPr txBox="1">
              <a:spLocks/>
            </p:cNvSpPr>
            <p:nvPr/>
          </p:nvSpPr>
          <p:spPr bwMode="auto">
            <a:xfrm>
              <a:off x="1072085" y="5031961"/>
              <a:ext cx="6894402" cy="540474"/>
            </a:xfrm>
            <a:prstGeom prst="rect">
              <a:avLst/>
            </a:prstGeom>
            <a:solidFill>
              <a:srgbClr val="002800"/>
            </a:solidFill>
            <a:ln/>
            <a:extLst>
              <a:ext uri="{FAA26D3D-D897-4be2-8F04-BA451C77F1D7}">
                <ma14:placeholderFlag xmlns:ma14="http://schemas.microsoft.com/office/mac/drawingml/2011/main" xmlns="" val="1"/>
              </a:ext>
            </a:extLst>
          </p:spPr>
          <p:style>
            <a:lnRef idx="2">
              <a:schemeClr val="dk1">
                <a:shade val="50000"/>
              </a:schemeClr>
            </a:lnRef>
            <a:fillRef idx="1">
              <a:schemeClr val="dk1"/>
            </a:fillRef>
            <a:effectRef idx="0">
              <a:schemeClr val="dk1"/>
            </a:effectRef>
            <a:fontRef idx="minor">
              <a:schemeClr val="lt1"/>
            </a:fontRef>
          </p:style>
          <p:txBody>
            <a:bodyPr vert="horz" wrap="square" lIns="91435" tIns="45720" rIns="91435" bIns="45720" numCol="1" anchor="ctr" anchorCtr="0" compatLnSpc="1">
              <a:prstTxWarp prst="textNoShape">
                <a:avLst/>
              </a:prstTxWarp>
            </a:bodyPr>
            <a:lstStyle>
              <a:lvl1pPr marL="342900" indent="-342900" algn="l" rtl="0" eaLnBrk="0" fontAlgn="base" hangingPunct="0">
                <a:lnSpc>
                  <a:spcPct val="80000"/>
                </a:lnSpc>
                <a:spcBef>
                  <a:spcPct val="20000"/>
                </a:spcBef>
                <a:spcAft>
                  <a:spcPct val="0"/>
                </a:spcAft>
                <a:buSzPct val="125000"/>
                <a:buFont typeface="Wingdings" pitchFamily="2" charset="2"/>
                <a:buChar char="Ø"/>
                <a:defRPr sz="2400" b="0" i="0" baseline="0">
                  <a:solidFill>
                    <a:schemeClr val="tx1">
                      <a:lumMod val="65000"/>
                      <a:lumOff val="35000"/>
                    </a:schemeClr>
                  </a:solidFill>
                  <a:latin typeface="Trebuchet MS" pitchFamily="34" charset="0"/>
                  <a:ea typeface="ＭＳ Ｐゴシック" charset="0"/>
                  <a:cs typeface="Trebuchet MS" pitchFamily="34" charset="0"/>
                </a:defRPr>
              </a:lvl1pPr>
              <a:lvl2pPr marL="742950" indent="-285750" algn="l" rtl="0" eaLnBrk="0" fontAlgn="base" hangingPunct="0">
                <a:lnSpc>
                  <a:spcPct val="80000"/>
                </a:lnSpc>
                <a:spcBef>
                  <a:spcPct val="20000"/>
                </a:spcBef>
                <a:spcAft>
                  <a:spcPct val="0"/>
                </a:spcAft>
                <a:buSzPct val="80000"/>
                <a:buFont typeface="Wingdings" charset="0"/>
                <a:buChar char="§"/>
                <a:defRPr sz="1800" b="0" i="0">
                  <a:solidFill>
                    <a:schemeClr val="tx1">
                      <a:lumMod val="65000"/>
                      <a:lumOff val="35000"/>
                    </a:schemeClr>
                  </a:solidFill>
                  <a:latin typeface="Trebuchet MS" pitchFamily="34" charset="0"/>
                  <a:ea typeface="ＭＳ Ｐゴシック" charset="0"/>
                  <a:cs typeface="Trebuchet MS" pitchFamily="34" charset="0"/>
                </a:defRPr>
              </a:lvl2pPr>
              <a:lvl3pPr marL="1143000" indent="-228600" algn="l" rtl="0" eaLnBrk="0" fontAlgn="base" hangingPunct="0">
                <a:lnSpc>
                  <a:spcPct val="80000"/>
                </a:lnSpc>
                <a:spcBef>
                  <a:spcPct val="20000"/>
                </a:spcBef>
                <a:spcAft>
                  <a:spcPct val="0"/>
                </a:spcAft>
                <a:buSzPct val="75000"/>
                <a:buFont typeface="Wingdings" charset="0"/>
                <a:buChar char="§"/>
                <a:defRPr sz="1800" b="0" i="0">
                  <a:solidFill>
                    <a:schemeClr val="tx1">
                      <a:lumMod val="65000"/>
                      <a:lumOff val="35000"/>
                    </a:schemeClr>
                  </a:solidFill>
                  <a:latin typeface="Trebuchet MS" pitchFamily="34" charset="0"/>
                  <a:ea typeface="ＭＳ Ｐゴシック" charset="0"/>
                  <a:cs typeface="Trebuchet MS" pitchFamily="34" charset="0"/>
                </a:defRPr>
              </a:lvl3pPr>
              <a:lvl4pPr marL="1600200" indent="-228600" algn="l" rtl="0" eaLnBrk="0" fontAlgn="base" hangingPunct="0">
                <a:lnSpc>
                  <a:spcPct val="80000"/>
                </a:lnSpc>
                <a:spcBef>
                  <a:spcPct val="20000"/>
                </a:spcBef>
                <a:spcAft>
                  <a:spcPct val="0"/>
                </a:spcAft>
                <a:buChar char="o"/>
                <a:defRPr sz="1600" b="0" i="0">
                  <a:solidFill>
                    <a:schemeClr val="tx1">
                      <a:lumMod val="65000"/>
                      <a:lumOff val="35000"/>
                    </a:schemeClr>
                  </a:solidFill>
                  <a:latin typeface="Trebuchet MS" pitchFamily="34" charset="0"/>
                  <a:ea typeface="ＭＳ Ｐゴシック" charset="0"/>
                  <a:cs typeface="Trebuchet MS" pitchFamily="34" charset="0"/>
                </a:defRPr>
              </a:lvl4pPr>
              <a:lvl5pPr marL="2057400" indent="-228600" algn="l" rtl="0" eaLnBrk="0" fontAlgn="base" hangingPunct="0">
                <a:lnSpc>
                  <a:spcPct val="80000"/>
                </a:lnSpc>
                <a:spcBef>
                  <a:spcPct val="20000"/>
                </a:spcBef>
                <a:spcAft>
                  <a:spcPct val="0"/>
                </a:spcAft>
                <a:buFont typeface="Arial" charset="0"/>
                <a:buChar char="-"/>
                <a:defRPr sz="1400" b="0" i="0">
                  <a:solidFill>
                    <a:schemeClr val="tx1">
                      <a:lumMod val="65000"/>
                      <a:lumOff val="35000"/>
                    </a:schemeClr>
                  </a:solidFill>
                  <a:latin typeface="Trebuchet MS" pitchFamily="34" charset="0"/>
                  <a:ea typeface="ＭＳ Ｐゴシック" charset="0"/>
                  <a:cs typeface="Trebuchet MS" pitchFamily="34" charset="0"/>
                </a:defRPr>
              </a:lvl5pPr>
              <a:lvl6pPr marL="2514600" indent="-228600" algn="l" rtl="0" fontAlgn="base">
                <a:spcBef>
                  <a:spcPct val="20000"/>
                </a:spcBef>
                <a:spcAft>
                  <a:spcPct val="0"/>
                </a:spcAft>
                <a:buFont typeface="Arial" charset="0"/>
                <a:buChar char="-"/>
                <a:defRPr sz="1400">
                  <a:solidFill>
                    <a:schemeClr val="tx1"/>
                  </a:solidFill>
                  <a:latin typeface="+mn-lt"/>
                </a:defRPr>
              </a:lvl6pPr>
              <a:lvl7pPr marL="2971800" indent="-228600" algn="l" rtl="0" fontAlgn="base">
                <a:spcBef>
                  <a:spcPct val="20000"/>
                </a:spcBef>
                <a:spcAft>
                  <a:spcPct val="0"/>
                </a:spcAft>
                <a:buFont typeface="Arial" charset="0"/>
                <a:buChar char="-"/>
                <a:defRPr sz="1400">
                  <a:solidFill>
                    <a:schemeClr val="tx1"/>
                  </a:solidFill>
                  <a:latin typeface="+mn-lt"/>
                </a:defRPr>
              </a:lvl7pPr>
              <a:lvl8pPr marL="3429000" indent="-228600" algn="l" rtl="0" fontAlgn="base">
                <a:spcBef>
                  <a:spcPct val="20000"/>
                </a:spcBef>
                <a:spcAft>
                  <a:spcPct val="0"/>
                </a:spcAft>
                <a:buFont typeface="Arial" charset="0"/>
                <a:buChar char="-"/>
                <a:defRPr sz="1400">
                  <a:solidFill>
                    <a:schemeClr val="tx1"/>
                  </a:solidFill>
                  <a:latin typeface="+mn-lt"/>
                </a:defRPr>
              </a:lvl8pPr>
              <a:lvl9pPr marL="3886200" indent="-228600" algn="l" rtl="0" fontAlgn="base">
                <a:spcBef>
                  <a:spcPct val="20000"/>
                </a:spcBef>
                <a:spcAft>
                  <a:spcPct val="0"/>
                </a:spcAft>
                <a:buFont typeface="Arial" charset="0"/>
                <a:buChar char="-"/>
                <a:defRPr sz="1400">
                  <a:solidFill>
                    <a:schemeClr val="tx1"/>
                  </a:solidFill>
                  <a:latin typeface="+mn-lt"/>
                </a:defRPr>
              </a:lvl9pPr>
            </a:lstStyle>
            <a:p>
              <a:pPr marL="0" indent="0" algn="ctr">
                <a:buFont typeface="Wingdings" pitchFamily="2" charset="2"/>
                <a:buNone/>
              </a:pPr>
              <a:r>
                <a:rPr lang="en-US" dirty="0" smtClean="0">
                  <a:solidFill>
                    <a:srgbClr val="FFFFFF"/>
                  </a:solidFill>
                  <a:latin typeface="Gadugi" panose="020B0502040204020203" pitchFamily="34" charset="0"/>
                </a:rPr>
                <a:t>Values</a:t>
              </a:r>
              <a:endParaRPr lang="en-US" dirty="0">
                <a:solidFill>
                  <a:srgbClr val="FFFFFF"/>
                </a:solidFill>
                <a:latin typeface="Gadugi" panose="020B0502040204020203" pitchFamily="34" charset="0"/>
              </a:endParaRPr>
            </a:p>
          </p:txBody>
        </p:sp>
        <p:sp>
          <p:nvSpPr>
            <p:cNvPr id="28" name="Content Placeholder 3"/>
            <p:cNvSpPr txBox="1">
              <a:spLocks/>
            </p:cNvSpPr>
            <p:nvPr/>
          </p:nvSpPr>
          <p:spPr bwMode="auto">
            <a:xfrm>
              <a:off x="683850" y="5647586"/>
              <a:ext cx="7692138" cy="594521"/>
            </a:xfrm>
            <a:prstGeom prst="rect">
              <a:avLst/>
            </a:prstGeom>
            <a:ln/>
            <a:effectLst>
              <a:reflection blurRad="6350" stA="50000" endA="300" endPos="55500" dist="101600" dir="5400000" sy="-100000" algn="bl" rotWithShape="0"/>
            </a:effectLst>
            <a:extLst>
              <a:ext uri="{FAA26D3D-D897-4be2-8F04-BA451C77F1D7}">
                <ma14:placeholderFlag xmlns:ma14="http://schemas.microsoft.com/office/mac/drawingml/2011/main" xmlns="" val="1"/>
              </a:ext>
            </a:extLst>
          </p:spPr>
          <p:style>
            <a:lnRef idx="2">
              <a:schemeClr val="dk1">
                <a:shade val="50000"/>
              </a:schemeClr>
            </a:lnRef>
            <a:fillRef idx="1">
              <a:schemeClr val="dk1"/>
            </a:fillRef>
            <a:effectRef idx="0">
              <a:schemeClr val="dk1"/>
            </a:effectRef>
            <a:fontRef idx="minor">
              <a:schemeClr val="lt1"/>
            </a:fontRef>
          </p:style>
          <p:txBody>
            <a:bodyPr vert="horz" wrap="square" lIns="91435" tIns="45720" rIns="91435" bIns="45720" numCol="1" anchor="ctr" anchorCtr="0" compatLnSpc="1">
              <a:prstTxWarp prst="textNoShape">
                <a:avLst/>
              </a:prstTxWarp>
            </a:bodyPr>
            <a:lstStyle>
              <a:lvl1pPr marL="342900" indent="-342900" algn="l" rtl="0" eaLnBrk="0" fontAlgn="base" hangingPunct="0">
                <a:lnSpc>
                  <a:spcPct val="80000"/>
                </a:lnSpc>
                <a:spcBef>
                  <a:spcPct val="20000"/>
                </a:spcBef>
                <a:spcAft>
                  <a:spcPct val="0"/>
                </a:spcAft>
                <a:buSzPct val="125000"/>
                <a:buFont typeface="Wingdings" pitchFamily="2" charset="2"/>
                <a:buChar char="Ø"/>
                <a:defRPr sz="2400" b="0" i="0" baseline="0">
                  <a:solidFill>
                    <a:schemeClr val="tx1">
                      <a:lumMod val="65000"/>
                      <a:lumOff val="35000"/>
                    </a:schemeClr>
                  </a:solidFill>
                  <a:latin typeface="Trebuchet MS" pitchFamily="34" charset="0"/>
                  <a:ea typeface="ＭＳ Ｐゴシック" charset="0"/>
                  <a:cs typeface="Trebuchet MS" pitchFamily="34" charset="0"/>
                </a:defRPr>
              </a:lvl1pPr>
              <a:lvl2pPr marL="742950" indent="-285750" algn="l" rtl="0" eaLnBrk="0" fontAlgn="base" hangingPunct="0">
                <a:lnSpc>
                  <a:spcPct val="80000"/>
                </a:lnSpc>
                <a:spcBef>
                  <a:spcPct val="20000"/>
                </a:spcBef>
                <a:spcAft>
                  <a:spcPct val="0"/>
                </a:spcAft>
                <a:buSzPct val="80000"/>
                <a:buFont typeface="Wingdings" charset="0"/>
                <a:buChar char="§"/>
                <a:defRPr sz="1800" b="0" i="0">
                  <a:solidFill>
                    <a:schemeClr val="tx1">
                      <a:lumMod val="65000"/>
                      <a:lumOff val="35000"/>
                    </a:schemeClr>
                  </a:solidFill>
                  <a:latin typeface="Trebuchet MS" pitchFamily="34" charset="0"/>
                  <a:ea typeface="ＭＳ Ｐゴシック" charset="0"/>
                  <a:cs typeface="Trebuchet MS" pitchFamily="34" charset="0"/>
                </a:defRPr>
              </a:lvl2pPr>
              <a:lvl3pPr marL="1143000" indent="-228600" algn="l" rtl="0" eaLnBrk="0" fontAlgn="base" hangingPunct="0">
                <a:lnSpc>
                  <a:spcPct val="80000"/>
                </a:lnSpc>
                <a:spcBef>
                  <a:spcPct val="20000"/>
                </a:spcBef>
                <a:spcAft>
                  <a:spcPct val="0"/>
                </a:spcAft>
                <a:buSzPct val="75000"/>
                <a:buFont typeface="Wingdings" charset="0"/>
                <a:buChar char="§"/>
                <a:defRPr sz="1800" b="0" i="0">
                  <a:solidFill>
                    <a:schemeClr val="tx1">
                      <a:lumMod val="65000"/>
                      <a:lumOff val="35000"/>
                    </a:schemeClr>
                  </a:solidFill>
                  <a:latin typeface="Trebuchet MS" pitchFamily="34" charset="0"/>
                  <a:ea typeface="ＭＳ Ｐゴシック" charset="0"/>
                  <a:cs typeface="Trebuchet MS" pitchFamily="34" charset="0"/>
                </a:defRPr>
              </a:lvl3pPr>
              <a:lvl4pPr marL="1600200" indent="-228600" algn="l" rtl="0" eaLnBrk="0" fontAlgn="base" hangingPunct="0">
                <a:lnSpc>
                  <a:spcPct val="80000"/>
                </a:lnSpc>
                <a:spcBef>
                  <a:spcPct val="20000"/>
                </a:spcBef>
                <a:spcAft>
                  <a:spcPct val="0"/>
                </a:spcAft>
                <a:buChar char="o"/>
                <a:defRPr sz="1600" b="0" i="0">
                  <a:solidFill>
                    <a:schemeClr val="tx1">
                      <a:lumMod val="65000"/>
                      <a:lumOff val="35000"/>
                    </a:schemeClr>
                  </a:solidFill>
                  <a:latin typeface="Trebuchet MS" pitchFamily="34" charset="0"/>
                  <a:ea typeface="ＭＳ Ｐゴシック" charset="0"/>
                  <a:cs typeface="Trebuchet MS" pitchFamily="34" charset="0"/>
                </a:defRPr>
              </a:lvl4pPr>
              <a:lvl5pPr marL="2057400" indent="-228600" algn="l" rtl="0" eaLnBrk="0" fontAlgn="base" hangingPunct="0">
                <a:lnSpc>
                  <a:spcPct val="80000"/>
                </a:lnSpc>
                <a:spcBef>
                  <a:spcPct val="20000"/>
                </a:spcBef>
                <a:spcAft>
                  <a:spcPct val="0"/>
                </a:spcAft>
                <a:buFont typeface="Arial" charset="0"/>
                <a:buChar char="-"/>
                <a:defRPr sz="1400" b="0" i="0">
                  <a:solidFill>
                    <a:schemeClr val="tx1">
                      <a:lumMod val="65000"/>
                      <a:lumOff val="35000"/>
                    </a:schemeClr>
                  </a:solidFill>
                  <a:latin typeface="Trebuchet MS" pitchFamily="34" charset="0"/>
                  <a:ea typeface="ＭＳ Ｐゴシック" charset="0"/>
                  <a:cs typeface="Trebuchet MS" pitchFamily="34" charset="0"/>
                </a:defRPr>
              </a:lvl5pPr>
              <a:lvl6pPr marL="2514600" indent="-228600" algn="l" rtl="0" fontAlgn="base">
                <a:spcBef>
                  <a:spcPct val="20000"/>
                </a:spcBef>
                <a:spcAft>
                  <a:spcPct val="0"/>
                </a:spcAft>
                <a:buFont typeface="Arial" charset="0"/>
                <a:buChar char="-"/>
                <a:defRPr sz="1400">
                  <a:solidFill>
                    <a:schemeClr val="tx1"/>
                  </a:solidFill>
                  <a:latin typeface="+mn-lt"/>
                </a:defRPr>
              </a:lvl6pPr>
              <a:lvl7pPr marL="2971800" indent="-228600" algn="l" rtl="0" fontAlgn="base">
                <a:spcBef>
                  <a:spcPct val="20000"/>
                </a:spcBef>
                <a:spcAft>
                  <a:spcPct val="0"/>
                </a:spcAft>
                <a:buFont typeface="Arial" charset="0"/>
                <a:buChar char="-"/>
                <a:defRPr sz="1400">
                  <a:solidFill>
                    <a:schemeClr val="tx1"/>
                  </a:solidFill>
                  <a:latin typeface="+mn-lt"/>
                </a:defRPr>
              </a:lvl7pPr>
              <a:lvl8pPr marL="3429000" indent="-228600" algn="l" rtl="0" fontAlgn="base">
                <a:spcBef>
                  <a:spcPct val="20000"/>
                </a:spcBef>
                <a:spcAft>
                  <a:spcPct val="0"/>
                </a:spcAft>
                <a:buFont typeface="Arial" charset="0"/>
                <a:buChar char="-"/>
                <a:defRPr sz="1400">
                  <a:solidFill>
                    <a:schemeClr val="tx1"/>
                  </a:solidFill>
                  <a:latin typeface="+mn-lt"/>
                </a:defRPr>
              </a:lvl8pPr>
              <a:lvl9pPr marL="3886200" indent="-228600" algn="l" rtl="0" fontAlgn="base">
                <a:spcBef>
                  <a:spcPct val="20000"/>
                </a:spcBef>
                <a:spcAft>
                  <a:spcPct val="0"/>
                </a:spcAft>
                <a:buFont typeface="Arial" charset="0"/>
                <a:buChar char="-"/>
                <a:defRPr sz="1400">
                  <a:solidFill>
                    <a:schemeClr val="tx1"/>
                  </a:solidFill>
                  <a:latin typeface="+mn-lt"/>
                </a:defRPr>
              </a:lvl9pPr>
            </a:lstStyle>
            <a:p>
              <a:pPr marL="0" indent="0" algn="ctr">
                <a:buFont typeface="Wingdings" pitchFamily="2" charset="2"/>
                <a:buNone/>
              </a:pPr>
              <a:r>
                <a:rPr lang="en-US" dirty="0" smtClean="0">
                  <a:solidFill>
                    <a:srgbClr val="FFFFFF"/>
                  </a:solidFill>
                  <a:latin typeface="Gadugi" panose="020B0502040204020203" pitchFamily="34" charset="0"/>
                </a:rPr>
                <a:t>Vision &amp; Identity</a:t>
              </a:r>
              <a:endParaRPr lang="en-US" dirty="0">
                <a:solidFill>
                  <a:srgbClr val="FFFFFF"/>
                </a:solidFill>
                <a:latin typeface="Gadugi" panose="020B0502040204020203" pitchFamily="34" charset="0"/>
              </a:endParaRPr>
            </a:p>
          </p:txBody>
        </p:sp>
        <p:pic>
          <p:nvPicPr>
            <p:cNvPr id="29" name="Picture 2" descr="http://www.tablegroup.com/images/themodel.png"/>
            <p:cNvPicPr>
              <a:picLocks noChangeAspect="1" noChangeArrowheads="1"/>
            </p:cNvPicPr>
            <p:nvPr/>
          </p:nvPicPr>
          <p:blipFill>
            <a:blip r:embed="rId10">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16468" y="-100761"/>
              <a:ext cx="4829175" cy="4038601"/>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CustomShape 1"/>
          <p:cNvSpPr/>
          <p:nvPr/>
        </p:nvSpPr>
        <p:spPr>
          <a:xfrm>
            <a:off x="311760" y="886633"/>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1600" b="0" strike="noStrike" spc="-1" dirty="0" smtClean="0">
                <a:solidFill>
                  <a:srgbClr val="FFFFFF"/>
                </a:solidFill>
                <a:uFill>
                  <a:solidFill>
                    <a:srgbClr val="FFFFFF"/>
                  </a:solidFill>
                </a:uFill>
                <a:latin typeface="Gadugi" panose="020B0502040204020203" pitchFamily="34" charset="0"/>
                <a:ea typeface="Arial"/>
              </a:rPr>
              <a:t>Achieving DevOps from the Dev Side</a:t>
            </a:r>
            <a:endParaRPr lang="en-US" sz="1600" b="0" strike="noStrike" spc="-1" dirty="0">
              <a:solidFill>
                <a:srgbClr val="FFFFFF"/>
              </a:solidFill>
              <a:uFill>
                <a:solidFill>
                  <a:srgbClr val="FFFFFF"/>
                </a:solidFill>
              </a:uFill>
              <a:latin typeface="Gadugi" panose="020B0502040204020203" pitchFamily="34" charset="0"/>
            </a:endParaRPr>
          </a:p>
        </p:txBody>
      </p:sp>
      <p:sp>
        <p:nvSpPr>
          <p:cNvPr id="35" name="CustomShape 1"/>
          <p:cNvSpPr/>
          <p:nvPr/>
        </p:nvSpPr>
        <p:spPr>
          <a:xfrm>
            <a:off x="311760" y="1280333"/>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1600" b="0" i="1" strike="noStrike" spc="-1" dirty="0" smtClean="0">
                <a:solidFill>
                  <a:srgbClr val="FFFFFF"/>
                </a:solidFill>
                <a:uFill>
                  <a:solidFill>
                    <a:srgbClr val="FFFFFF"/>
                  </a:solidFill>
                </a:uFill>
                <a:latin typeface="Gadugi" panose="020B0502040204020203" pitchFamily="34" charset="0"/>
                <a:ea typeface="Arial"/>
              </a:rPr>
              <a:t>Engineering Excellence Model</a:t>
            </a:r>
            <a:endParaRPr lang="en-US" sz="1600" b="0" i="1" strike="noStrike" spc="-1" dirty="0">
              <a:solidFill>
                <a:srgbClr val="FFFFFF"/>
              </a:solidFill>
              <a:uFill>
                <a:solidFill>
                  <a:srgbClr val="FFFFFF"/>
                </a:solidFill>
              </a:uFill>
              <a:latin typeface="Gadugi" panose="020B0502040204020203" pitchFamily="34" charset="0"/>
            </a:endParaRPr>
          </a:p>
        </p:txBody>
      </p:sp>
      <p:sp>
        <p:nvSpPr>
          <p:cNvPr id="3" name="Rectangular Callout 2"/>
          <p:cNvSpPr/>
          <p:nvPr/>
        </p:nvSpPr>
        <p:spPr>
          <a:xfrm>
            <a:off x="535122" y="1827420"/>
            <a:ext cx="3058595" cy="1623055"/>
          </a:xfrm>
          <a:prstGeom prst="wedgeRectCallout">
            <a:avLst>
              <a:gd name="adj1" fmla="val 24046"/>
              <a:gd name="adj2" fmla="val 681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The Skill</a:t>
            </a:r>
          </a:p>
          <a:p>
            <a:pPr algn="ctr"/>
            <a:endParaRPr lang="en-GB" dirty="0"/>
          </a:p>
          <a:p>
            <a:pPr algn="ctr"/>
            <a:r>
              <a:rPr lang="en-GB" sz="1400" dirty="0" smtClean="0"/>
              <a:t>Technical Agility</a:t>
            </a:r>
          </a:p>
          <a:p>
            <a:pPr algn="ctr"/>
            <a:r>
              <a:rPr lang="en-GB" sz="1400" dirty="0" smtClean="0"/>
              <a:t>Organisational Agility</a:t>
            </a:r>
          </a:p>
          <a:p>
            <a:pPr algn="ctr"/>
            <a:r>
              <a:rPr lang="en-GB" sz="1400" dirty="0" smtClean="0"/>
              <a:t>Process Agility</a:t>
            </a:r>
          </a:p>
          <a:p>
            <a:pPr algn="ctr"/>
            <a:r>
              <a:rPr lang="en-GB" sz="1400" dirty="0" smtClean="0"/>
              <a:t>Personal Agility</a:t>
            </a:r>
            <a:endParaRPr lang="en-GB" sz="1400" dirty="0"/>
          </a:p>
        </p:txBody>
      </p:sp>
      <p:sp>
        <p:nvSpPr>
          <p:cNvPr id="33" name="Rectangular Callout 32"/>
          <p:cNvSpPr/>
          <p:nvPr/>
        </p:nvSpPr>
        <p:spPr>
          <a:xfrm>
            <a:off x="5697606" y="1852014"/>
            <a:ext cx="3021506" cy="1598462"/>
          </a:xfrm>
          <a:prstGeom prst="wedgeRectCallout">
            <a:avLst>
              <a:gd name="adj1" fmla="val -28775"/>
              <a:gd name="adj2" fmla="val 7093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The Will</a:t>
            </a:r>
          </a:p>
          <a:p>
            <a:pPr algn="ctr"/>
            <a:endParaRPr lang="en-GB" dirty="0"/>
          </a:p>
          <a:p>
            <a:pPr algn="ctr"/>
            <a:r>
              <a:rPr lang="en-GB" sz="1400" dirty="0" smtClean="0"/>
              <a:t>Sense of Purpose</a:t>
            </a:r>
          </a:p>
          <a:p>
            <a:pPr algn="ctr"/>
            <a:r>
              <a:rPr lang="en-GB" sz="1400" dirty="0" smtClean="0"/>
              <a:t>Autonomy</a:t>
            </a:r>
          </a:p>
          <a:p>
            <a:pPr algn="ctr"/>
            <a:r>
              <a:rPr lang="en-GB" sz="1400" dirty="0" smtClean="0"/>
              <a:t>Opportunity to Grow</a:t>
            </a:r>
          </a:p>
          <a:p>
            <a:pPr algn="ctr"/>
            <a:endParaRPr lang="en-GB" sz="1400" dirty="0"/>
          </a:p>
        </p:txBody>
      </p:sp>
    </p:spTree>
    <p:extLst>
      <p:ext uri="{BB962C8B-B14F-4D97-AF65-F5344CB8AC3E}">
        <p14:creationId xmlns:p14="http://schemas.microsoft.com/office/powerpoint/2010/main" val="63408512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CustomShape 2"/>
          <p:cNvSpPr/>
          <p:nvPr/>
        </p:nvSpPr>
        <p:spPr>
          <a:xfrm>
            <a:off x="68567" y="-54154"/>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2000" b="0" strike="noStrike" spc="-1" dirty="0">
                <a:solidFill>
                  <a:srgbClr val="FFFFFF"/>
                </a:solidFill>
                <a:uFill>
                  <a:solidFill>
                    <a:srgbClr val="FFFFFF"/>
                  </a:solidFill>
                </a:uFill>
                <a:latin typeface="Gadugi" panose="020B0502040204020203" pitchFamily="34" charset="0"/>
                <a:ea typeface="Arial"/>
              </a:rPr>
              <a:t>Scott </a:t>
            </a:r>
            <a:r>
              <a:rPr lang="en-US" sz="2000" b="0" strike="noStrike" spc="-1" dirty="0" smtClean="0">
                <a:solidFill>
                  <a:srgbClr val="FFFFFF"/>
                </a:solidFill>
                <a:uFill>
                  <a:solidFill>
                    <a:srgbClr val="FFFFFF"/>
                  </a:solidFill>
                </a:uFill>
                <a:latin typeface="Gadugi" panose="020B0502040204020203" pitchFamily="34" charset="0"/>
                <a:ea typeface="Arial"/>
              </a:rPr>
              <a:t>Potter</a:t>
            </a:r>
            <a:r>
              <a:rPr lang="en-US" sz="1200" b="0" strike="noStrike" spc="-1" dirty="0" smtClean="0">
                <a:solidFill>
                  <a:srgbClr val="FFFFFF"/>
                </a:solidFill>
                <a:uFill>
                  <a:solidFill>
                    <a:srgbClr val="FFFFFF"/>
                  </a:solidFill>
                </a:uFill>
                <a:latin typeface="Gadugi" panose="020B0502040204020203" pitchFamily="34" charset="0"/>
                <a:ea typeface="Arial"/>
              </a:rPr>
              <a:t> </a:t>
            </a:r>
            <a:r>
              <a:rPr lang="en-US" sz="1200" strike="noStrike" spc="-1" dirty="0" smtClean="0">
                <a:solidFill>
                  <a:srgbClr val="FFFFFF"/>
                </a:solidFill>
                <a:uFill>
                  <a:solidFill>
                    <a:srgbClr val="FFFFFF"/>
                  </a:solidFill>
                </a:uFill>
                <a:latin typeface="Gadugi" panose="020B0502040204020203" pitchFamily="34" charset="0"/>
                <a:ea typeface="Arial"/>
              </a:rPr>
              <a:t>– To Autonomy &amp; Beyond</a:t>
            </a:r>
            <a:endParaRPr lang="en-US" sz="1200" strike="noStrike" spc="-1" dirty="0">
              <a:solidFill>
                <a:srgbClr val="FFFFFF"/>
              </a:solidFill>
              <a:uFill>
                <a:solidFill>
                  <a:srgbClr val="FFFFFF"/>
                </a:solidFill>
              </a:uFill>
              <a:latin typeface="Gadugi" panose="020B0502040204020203" pitchFamily="34" charset="0"/>
            </a:endParaRPr>
          </a:p>
        </p:txBody>
      </p:sp>
      <p:pic>
        <p:nvPicPr>
          <p:cNvPr id="37" name="Shape 138"/>
          <p:cNvPicPr/>
          <p:nvPr/>
        </p:nvPicPr>
        <p:blipFill>
          <a:blip r:embed="rId3"/>
          <a:stretch/>
        </p:blipFill>
        <p:spPr>
          <a:xfrm>
            <a:off x="7964632" y="4388513"/>
            <a:ext cx="923587" cy="429919"/>
          </a:xfrm>
          <a:prstGeom prst="rect">
            <a:avLst/>
          </a:prstGeom>
          <a:ln>
            <a:noFill/>
          </a:ln>
        </p:spPr>
      </p:pic>
      <p:grpSp>
        <p:nvGrpSpPr>
          <p:cNvPr id="38" name="Group 37"/>
          <p:cNvGrpSpPr/>
          <p:nvPr/>
        </p:nvGrpSpPr>
        <p:grpSpPr>
          <a:xfrm>
            <a:off x="124767" y="394489"/>
            <a:ext cx="1624008" cy="267693"/>
            <a:chOff x="1401784" y="4641924"/>
            <a:chExt cx="1624008" cy="267693"/>
          </a:xfrm>
        </p:grpSpPr>
        <p:grpSp>
          <p:nvGrpSpPr>
            <p:cNvPr id="39" name="Group 38"/>
            <p:cNvGrpSpPr/>
            <p:nvPr/>
          </p:nvGrpSpPr>
          <p:grpSpPr>
            <a:xfrm>
              <a:off x="1401784" y="4651331"/>
              <a:ext cx="258398" cy="233226"/>
              <a:chOff x="1401784" y="4651331"/>
              <a:chExt cx="258398" cy="233226"/>
            </a:xfrm>
          </p:grpSpPr>
          <p:sp>
            <p:nvSpPr>
              <p:cNvPr id="53" name="CustomShape 3"/>
              <p:cNvSpPr/>
              <p:nvPr/>
            </p:nvSpPr>
            <p:spPr>
              <a:xfrm>
                <a:off x="1401784"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54" name="Picture 53"/>
              <p:cNvPicPr/>
              <p:nvPr/>
            </p:nvPicPr>
            <p:blipFill>
              <a:blip r:embed="rId4">
                <a:biLevel thresh="75000"/>
              </a:blip>
              <a:stretch/>
            </p:blipFill>
            <p:spPr>
              <a:xfrm>
                <a:off x="1424456" y="4696582"/>
                <a:ext cx="218047" cy="147125"/>
              </a:xfrm>
              <a:prstGeom prst="rect">
                <a:avLst/>
              </a:prstGeom>
              <a:ln>
                <a:noFill/>
              </a:ln>
            </p:spPr>
          </p:pic>
        </p:grpSp>
        <p:pic>
          <p:nvPicPr>
            <p:cNvPr id="40" name="Shape 73"/>
            <p:cNvPicPr/>
            <p:nvPr/>
          </p:nvPicPr>
          <p:blipFill>
            <a:blip r:embed="rId5"/>
            <a:srcRect t="11721" b="20008"/>
            <a:stretch/>
          </p:blipFill>
          <p:spPr>
            <a:xfrm>
              <a:off x="1671922" y="4651474"/>
              <a:ext cx="255786" cy="229840"/>
            </a:xfrm>
            <a:prstGeom prst="rect">
              <a:avLst/>
            </a:prstGeom>
            <a:ln>
              <a:noFill/>
            </a:ln>
          </p:spPr>
        </p:pic>
        <p:grpSp>
          <p:nvGrpSpPr>
            <p:cNvPr id="41" name="Group 40"/>
            <p:cNvGrpSpPr/>
            <p:nvPr/>
          </p:nvGrpSpPr>
          <p:grpSpPr>
            <a:xfrm>
              <a:off x="1939455" y="4651502"/>
              <a:ext cx="258398" cy="233226"/>
              <a:chOff x="4430340" y="4653260"/>
              <a:chExt cx="258398" cy="233226"/>
            </a:xfrm>
          </p:grpSpPr>
          <p:sp>
            <p:nvSpPr>
              <p:cNvPr id="51" name="CustomShape 3"/>
              <p:cNvSpPr/>
              <p:nvPr/>
            </p:nvSpPr>
            <p:spPr>
              <a:xfrm>
                <a:off x="4430340" y="4653260"/>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52" name="Shape 78"/>
              <p:cNvPicPr/>
              <p:nvPr/>
            </p:nvPicPr>
            <p:blipFill>
              <a:blip r:embed="rId6"/>
              <a:stretch/>
            </p:blipFill>
            <p:spPr>
              <a:xfrm>
                <a:off x="4455807" y="4672397"/>
                <a:ext cx="210464" cy="197923"/>
              </a:xfrm>
              <a:prstGeom prst="rect">
                <a:avLst/>
              </a:prstGeom>
              <a:ln>
                <a:noFill/>
              </a:ln>
            </p:spPr>
          </p:pic>
        </p:grpSp>
        <p:grpSp>
          <p:nvGrpSpPr>
            <p:cNvPr id="42" name="Group 41"/>
            <p:cNvGrpSpPr/>
            <p:nvPr/>
          </p:nvGrpSpPr>
          <p:grpSpPr>
            <a:xfrm>
              <a:off x="2206988" y="4641924"/>
              <a:ext cx="270138" cy="267693"/>
              <a:chOff x="5932878" y="4638693"/>
              <a:chExt cx="270138" cy="267693"/>
            </a:xfrm>
          </p:grpSpPr>
          <p:sp>
            <p:nvSpPr>
              <p:cNvPr id="49" name="CustomShape 3"/>
              <p:cNvSpPr/>
              <p:nvPr/>
            </p:nvSpPr>
            <p:spPr>
              <a:xfrm>
                <a:off x="5944618"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50" name="Picture 2" descr="https://www.mechdyne.com/filesimages/Icons/collabortion-icon.png"/>
              <p:cNvPicPr>
                <a:picLocks noChangeAspect="1" noChangeArrowheads="1"/>
              </p:cNvPicPr>
              <p:nvPr/>
            </p:nvPicPr>
            <p:blipFill>
              <a:blip r:embed="rId7" cstate="print">
                <a:biLevel thresh="75000"/>
                <a:extLst>
                  <a:ext uri="{28A0092B-C50C-407E-A947-70E740481C1C}">
                    <a14:useLocalDpi xmlns:a14="http://schemas.microsoft.com/office/drawing/2010/main" val="0"/>
                  </a:ext>
                </a:extLst>
              </a:blip>
              <a:srcRect/>
              <a:stretch>
                <a:fillRect/>
              </a:stretch>
            </p:blipFill>
            <p:spPr bwMode="auto">
              <a:xfrm>
                <a:off x="5932878" y="4638693"/>
                <a:ext cx="265191" cy="267693"/>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3" name="Group 42"/>
            <p:cNvGrpSpPr/>
            <p:nvPr/>
          </p:nvGrpSpPr>
          <p:grpSpPr>
            <a:xfrm>
              <a:off x="2493061" y="4651452"/>
              <a:ext cx="258398" cy="233226"/>
              <a:chOff x="7458896" y="4648088"/>
              <a:chExt cx="258398" cy="233226"/>
            </a:xfrm>
          </p:grpSpPr>
          <p:sp>
            <p:nvSpPr>
              <p:cNvPr id="47" name="CustomShape 3"/>
              <p:cNvSpPr/>
              <p:nvPr/>
            </p:nvSpPr>
            <p:spPr>
              <a:xfrm>
                <a:off x="7458896" y="4648088"/>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48" name="Picture 4" descr="https://image.freepik.com/free-icon/afraid-emoticon-face_318-41311.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90646" y="4681016"/>
                <a:ext cx="178255" cy="178255"/>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4" name="Group 43"/>
            <p:cNvGrpSpPr/>
            <p:nvPr/>
          </p:nvGrpSpPr>
          <p:grpSpPr>
            <a:xfrm>
              <a:off x="2767394" y="4650406"/>
              <a:ext cx="258398" cy="233226"/>
              <a:chOff x="8909558" y="4661032"/>
              <a:chExt cx="258398" cy="233226"/>
            </a:xfrm>
          </p:grpSpPr>
          <p:sp>
            <p:nvSpPr>
              <p:cNvPr id="45" name="CustomShape 3"/>
              <p:cNvSpPr/>
              <p:nvPr/>
            </p:nvSpPr>
            <p:spPr>
              <a:xfrm>
                <a:off x="8909558" y="4661032"/>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46" name="Picture 6" descr="https://d30y9cdsu7xlg0.cloudfront.net/png/66559-200.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26028" y="4668414"/>
                <a:ext cx="224075" cy="224075"/>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55" name="CustomShape 8"/>
          <p:cNvSpPr/>
          <p:nvPr/>
        </p:nvSpPr>
        <p:spPr>
          <a:xfrm>
            <a:off x="663049" y="403105"/>
            <a:ext cx="259406" cy="235234"/>
          </a:xfrm>
          <a:prstGeom prst="rect">
            <a:avLst/>
          </a:prstGeom>
          <a:noFill/>
          <a:ln w="28575">
            <a:solidFill>
              <a:srgbClr val="9900FF"/>
            </a:solidFill>
            <a:round/>
          </a:ln>
        </p:spPr>
        <p:style>
          <a:lnRef idx="0">
            <a:scrgbClr r="0" g="0" b="0"/>
          </a:lnRef>
          <a:fillRef idx="0">
            <a:scrgbClr r="0" g="0" b="0"/>
          </a:fillRef>
          <a:effectRef idx="0">
            <a:scrgbClr r="0" g="0" b="0"/>
          </a:effectRef>
          <a:fontRef idx="minor"/>
        </p:style>
      </p:sp>
      <p:grpSp>
        <p:nvGrpSpPr>
          <p:cNvPr id="2" name="Group 1"/>
          <p:cNvGrpSpPr/>
          <p:nvPr/>
        </p:nvGrpSpPr>
        <p:grpSpPr>
          <a:xfrm>
            <a:off x="2064420" y="231686"/>
            <a:ext cx="5562450" cy="4586746"/>
            <a:chOff x="683850" y="-100761"/>
            <a:chExt cx="7692138" cy="6342868"/>
          </a:xfrm>
        </p:grpSpPr>
        <p:sp>
          <p:nvSpPr>
            <p:cNvPr id="25" name="Content Placeholder 3"/>
            <p:cNvSpPr txBox="1">
              <a:spLocks/>
            </p:cNvSpPr>
            <p:nvPr/>
          </p:nvSpPr>
          <p:spPr bwMode="auto">
            <a:xfrm>
              <a:off x="1775569" y="3809929"/>
              <a:ext cx="5483000" cy="540474"/>
            </a:xfrm>
            <a:prstGeom prst="rect">
              <a:avLst/>
            </a:prstGeom>
            <a:solidFill>
              <a:srgbClr val="005A00"/>
            </a:solidFill>
            <a:ln/>
            <a:extLst>
              <a:ext uri="{FAA26D3D-D897-4be2-8F04-BA451C77F1D7}">
                <ma14:placeholderFlag xmlns:ma14="http://schemas.microsoft.com/office/mac/drawingml/2011/main" xmlns="" val="1"/>
              </a:ext>
            </a:extLst>
          </p:spPr>
          <p:style>
            <a:lnRef idx="2">
              <a:schemeClr val="dk1">
                <a:shade val="50000"/>
              </a:schemeClr>
            </a:lnRef>
            <a:fillRef idx="1">
              <a:schemeClr val="dk1"/>
            </a:fillRef>
            <a:effectRef idx="0">
              <a:schemeClr val="dk1"/>
            </a:effectRef>
            <a:fontRef idx="minor">
              <a:schemeClr val="lt1"/>
            </a:fontRef>
          </p:style>
          <p:txBody>
            <a:bodyPr vert="horz" wrap="square" lIns="91435" tIns="45720" rIns="91435" bIns="45720" numCol="1" anchor="ctr" anchorCtr="0" compatLnSpc="1">
              <a:prstTxWarp prst="textNoShape">
                <a:avLst/>
              </a:prstTxWarp>
            </a:bodyPr>
            <a:lstStyle>
              <a:lvl1pPr marL="342900" indent="-342900" algn="l" rtl="0" eaLnBrk="0" fontAlgn="base" hangingPunct="0">
                <a:lnSpc>
                  <a:spcPct val="80000"/>
                </a:lnSpc>
                <a:spcBef>
                  <a:spcPct val="20000"/>
                </a:spcBef>
                <a:spcAft>
                  <a:spcPct val="0"/>
                </a:spcAft>
                <a:buSzPct val="125000"/>
                <a:buFont typeface="Wingdings" pitchFamily="2" charset="2"/>
                <a:buChar char="Ø"/>
                <a:defRPr sz="2400" b="0" i="0" baseline="0">
                  <a:solidFill>
                    <a:schemeClr val="tx1">
                      <a:lumMod val="65000"/>
                      <a:lumOff val="35000"/>
                    </a:schemeClr>
                  </a:solidFill>
                  <a:latin typeface="Trebuchet MS" pitchFamily="34" charset="0"/>
                  <a:ea typeface="ＭＳ Ｐゴシック" charset="0"/>
                  <a:cs typeface="Trebuchet MS" pitchFamily="34" charset="0"/>
                </a:defRPr>
              </a:lvl1pPr>
              <a:lvl2pPr marL="742950" indent="-285750" algn="l" rtl="0" eaLnBrk="0" fontAlgn="base" hangingPunct="0">
                <a:lnSpc>
                  <a:spcPct val="80000"/>
                </a:lnSpc>
                <a:spcBef>
                  <a:spcPct val="20000"/>
                </a:spcBef>
                <a:spcAft>
                  <a:spcPct val="0"/>
                </a:spcAft>
                <a:buSzPct val="80000"/>
                <a:buFont typeface="Wingdings" charset="0"/>
                <a:buChar char="§"/>
                <a:defRPr sz="1800" b="0" i="0">
                  <a:solidFill>
                    <a:schemeClr val="tx1">
                      <a:lumMod val="65000"/>
                      <a:lumOff val="35000"/>
                    </a:schemeClr>
                  </a:solidFill>
                  <a:latin typeface="Trebuchet MS" pitchFamily="34" charset="0"/>
                  <a:ea typeface="ＭＳ Ｐゴシック" charset="0"/>
                  <a:cs typeface="Trebuchet MS" pitchFamily="34" charset="0"/>
                </a:defRPr>
              </a:lvl2pPr>
              <a:lvl3pPr marL="1143000" indent="-228600" algn="l" rtl="0" eaLnBrk="0" fontAlgn="base" hangingPunct="0">
                <a:lnSpc>
                  <a:spcPct val="80000"/>
                </a:lnSpc>
                <a:spcBef>
                  <a:spcPct val="20000"/>
                </a:spcBef>
                <a:spcAft>
                  <a:spcPct val="0"/>
                </a:spcAft>
                <a:buSzPct val="75000"/>
                <a:buFont typeface="Wingdings" charset="0"/>
                <a:buChar char="§"/>
                <a:defRPr sz="1800" b="0" i="0">
                  <a:solidFill>
                    <a:schemeClr val="tx1">
                      <a:lumMod val="65000"/>
                      <a:lumOff val="35000"/>
                    </a:schemeClr>
                  </a:solidFill>
                  <a:latin typeface="Trebuchet MS" pitchFamily="34" charset="0"/>
                  <a:ea typeface="ＭＳ Ｐゴシック" charset="0"/>
                  <a:cs typeface="Trebuchet MS" pitchFamily="34" charset="0"/>
                </a:defRPr>
              </a:lvl3pPr>
              <a:lvl4pPr marL="1600200" indent="-228600" algn="l" rtl="0" eaLnBrk="0" fontAlgn="base" hangingPunct="0">
                <a:lnSpc>
                  <a:spcPct val="80000"/>
                </a:lnSpc>
                <a:spcBef>
                  <a:spcPct val="20000"/>
                </a:spcBef>
                <a:spcAft>
                  <a:spcPct val="0"/>
                </a:spcAft>
                <a:buChar char="o"/>
                <a:defRPr sz="1600" b="0" i="0">
                  <a:solidFill>
                    <a:schemeClr val="tx1">
                      <a:lumMod val="65000"/>
                      <a:lumOff val="35000"/>
                    </a:schemeClr>
                  </a:solidFill>
                  <a:latin typeface="Trebuchet MS" pitchFamily="34" charset="0"/>
                  <a:ea typeface="ＭＳ Ｐゴシック" charset="0"/>
                  <a:cs typeface="Trebuchet MS" pitchFamily="34" charset="0"/>
                </a:defRPr>
              </a:lvl4pPr>
              <a:lvl5pPr marL="2057400" indent="-228600" algn="l" rtl="0" eaLnBrk="0" fontAlgn="base" hangingPunct="0">
                <a:lnSpc>
                  <a:spcPct val="80000"/>
                </a:lnSpc>
                <a:spcBef>
                  <a:spcPct val="20000"/>
                </a:spcBef>
                <a:spcAft>
                  <a:spcPct val="0"/>
                </a:spcAft>
                <a:buFont typeface="Arial" charset="0"/>
                <a:buChar char="-"/>
                <a:defRPr sz="1400" b="0" i="0">
                  <a:solidFill>
                    <a:schemeClr val="tx1">
                      <a:lumMod val="65000"/>
                      <a:lumOff val="35000"/>
                    </a:schemeClr>
                  </a:solidFill>
                  <a:latin typeface="Trebuchet MS" pitchFamily="34" charset="0"/>
                  <a:ea typeface="ＭＳ Ｐゴシック" charset="0"/>
                  <a:cs typeface="Trebuchet MS" pitchFamily="34" charset="0"/>
                </a:defRPr>
              </a:lvl5pPr>
              <a:lvl6pPr marL="2514600" indent="-228600" algn="l" rtl="0" fontAlgn="base">
                <a:spcBef>
                  <a:spcPct val="20000"/>
                </a:spcBef>
                <a:spcAft>
                  <a:spcPct val="0"/>
                </a:spcAft>
                <a:buFont typeface="Arial" charset="0"/>
                <a:buChar char="-"/>
                <a:defRPr sz="1400">
                  <a:solidFill>
                    <a:schemeClr val="tx1"/>
                  </a:solidFill>
                  <a:latin typeface="+mn-lt"/>
                </a:defRPr>
              </a:lvl6pPr>
              <a:lvl7pPr marL="2971800" indent="-228600" algn="l" rtl="0" fontAlgn="base">
                <a:spcBef>
                  <a:spcPct val="20000"/>
                </a:spcBef>
                <a:spcAft>
                  <a:spcPct val="0"/>
                </a:spcAft>
                <a:buFont typeface="Arial" charset="0"/>
                <a:buChar char="-"/>
                <a:defRPr sz="1400">
                  <a:solidFill>
                    <a:schemeClr val="tx1"/>
                  </a:solidFill>
                  <a:latin typeface="+mn-lt"/>
                </a:defRPr>
              </a:lvl7pPr>
              <a:lvl8pPr marL="3429000" indent="-228600" algn="l" rtl="0" fontAlgn="base">
                <a:spcBef>
                  <a:spcPct val="20000"/>
                </a:spcBef>
                <a:spcAft>
                  <a:spcPct val="0"/>
                </a:spcAft>
                <a:buFont typeface="Arial" charset="0"/>
                <a:buChar char="-"/>
                <a:defRPr sz="1400">
                  <a:solidFill>
                    <a:schemeClr val="tx1"/>
                  </a:solidFill>
                  <a:latin typeface="+mn-lt"/>
                </a:defRPr>
              </a:lvl8pPr>
              <a:lvl9pPr marL="3886200" indent="-228600" algn="l" rtl="0" fontAlgn="base">
                <a:spcBef>
                  <a:spcPct val="20000"/>
                </a:spcBef>
                <a:spcAft>
                  <a:spcPct val="0"/>
                </a:spcAft>
                <a:buFont typeface="Arial" charset="0"/>
                <a:buChar char="-"/>
                <a:defRPr sz="1400">
                  <a:solidFill>
                    <a:schemeClr val="tx1"/>
                  </a:solidFill>
                  <a:latin typeface="+mn-lt"/>
                </a:defRPr>
              </a:lvl9pPr>
            </a:lstStyle>
            <a:p>
              <a:pPr marL="0" indent="0" algn="ctr">
                <a:buFont typeface="Wingdings" pitchFamily="2" charset="2"/>
                <a:buNone/>
              </a:pPr>
              <a:r>
                <a:rPr lang="en-US" dirty="0" smtClean="0">
                  <a:solidFill>
                    <a:srgbClr val="FFFFFF"/>
                  </a:solidFill>
                  <a:latin typeface="Gadugi" panose="020B0502040204020203" pitchFamily="34" charset="0"/>
                </a:rPr>
                <a:t>Environment</a:t>
              </a:r>
              <a:endParaRPr lang="en-US" dirty="0">
                <a:solidFill>
                  <a:srgbClr val="FFFFFF"/>
                </a:solidFill>
                <a:latin typeface="Gadugi" panose="020B0502040204020203" pitchFamily="34" charset="0"/>
              </a:endParaRPr>
            </a:p>
          </p:txBody>
        </p:sp>
        <p:sp>
          <p:nvSpPr>
            <p:cNvPr id="26" name="Content Placeholder 3"/>
            <p:cNvSpPr txBox="1">
              <a:spLocks/>
            </p:cNvSpPr>
            <p:nvPr/>
          </p:nvSpPr>
          <p:spPr bwMode="auto">
            <a:xfrm>
              <a:off x="1487607" y="4408009"/>
              <a:ext cx="6065336" cy="540474"/>
            </a:xfrm>
            <a:prstGeom prst="rect">
              <a:avLst/>
            </a:prstGeom>
            <a:solidFill>
              <a:srgbClr val="004600"/>
            </a:solidFill>
            <a:ln/>
            <a:extLst>
              <a:ext uri="{FAA26D3D-D897-4be2-8F04-BA451C77F1D7}">
                <ma14:placeholderFlag xmlns:ma14="http://schemas.microsoft.com/office/mac/drawingml/2011/main" xmlns="" val="1"/>
              </a:ext>
            </a:extLst>
          </p:spPr>
          <p:style>
            <a:lnRef idx="2">
              <a:schemeClr val="dk1">
                <a:shade val="50000"/>
              </a:schemeClr>
            </a:lnRef>
            <a:fillRef idx="1">
              <a:schemeClr val="dk1"/>
            </a:fillRef>
            <a:effectRef idx="0">
              <a:schemeClr val="dk1"/>
            </a:effectRef>
            <a:fontRef idx="minor">
              <a:schemeClr val="lt1"/>
            </a:fontRef>
          </p:style>
          <p:txBody>
            <a:bodyPr vert="horz" wrap="square" lIns="91435" tIns="45720" rIns="91435" bIns="45720" numCol="1" anchor="ctr" anchorCtr="0" compatLnSpc="1">
              <a:prstTxWarp prst="textNoShape">
                <a:avLst/>
              </a:prstTxWarp>
            </a:bodyPr>
            <a:lstStyle>
              <a:lvl1pPr marL="342900" indent="-342900" algn="l" rtl="0" eaLnBrk="0" fontAlgn="base" hangingPunct="0">
                <a:lnSpc>
                  <a:spcPct val="80000"/>
                </a:lnSpc>
                <a:spcBef>
                  <a:spcPct val="20000"/>
                </a:spcBef>
                <a:spcAft>
                  <a:spcPct val="0"/>
                </a:spcAft>
                <a:buSzPct val="125000"/>
                <a:buFont typeface="Wingdings" pitchFamily="2" charset="2"/>
                <a:buChar char="Ø"/>
                <a:defRPr sz="2400" b="0" i="0" baseline="0">
                  <a:solidFill>
                    <a:schemeClr val="tx1">
                      <a:lumMod val="65000"/>
                      <a:lumOff val="35000"/>
                    </a:schemeClr>
                  </a:solidFill>
                  <a:latin typeface="Trebuchet MS" pitchFamily="34" charset="0"/>
                  <a:ea typeface="ＭＳ Ｐゴシック" charset="0"/>
                  <a:cs typeface="Trebuchet MS" pitchFamily="34" charset="0"/>
                </a:defRPr>
              </a:lvl1pPr>
              <a:lvl2pPr marL="742950" indent="-285750" algn="l" rtl="0" eaLnBrk="0" fontAlgn="base" hangingPunct="0">
                <a:lnSpc>
                  <a:spcPct val="80000"/>
                </a:lnSpc>
                <a:spcBef>
                  <a:spcPct val="20000"/>
                </a:spcBef>
                <a:spcAft>
                  <a:spcPct val="0"/>
                </a:spcAft>
                <a:buSzPct val="80000"/>
                <a:buFont typeface="Wingdings" charset="0"/>
                <a:buChar char="§"/>
                <a:defRPr sz="1800" b="0" i="0">
                  <a:solidFill>
                    <a:schemeClr val="tx1">
                      <a:lumMod val="65000"/>
                      <a:lumOff val="35000"/>
                    </a:schemeClr>
                  </a:solidFill>
                  <a:latin typeface="Trebuchet MS" pitchFamily="34" charset="0"/>
                  <a:ea typeface="ＭＳ Ｐゴシック" charset="0"/>
                  <a:cs typeface="Trebuchet MS" pitchFamily="34" charset="0"/>
                </a:defRPr>
              </a:lvl2pPr>
              <a:lvl3pPr marL="1143000" indent="-228600" algn="l" rtl="0" eaLnBrk="0" fontAlgn="base" hangingPunct="0">
                <a:lnSpc>
                  <a:spcPct val="80000"/>
                </a:lnSpc>
                <a:spcBef>
                  <a:spcPct val="20000"/>
                </a:spcBef>
                <a:spcAft>
                  <a:spcPct val="0"/>
                </a:spcAft>
                <a:buSzPct val="75000"/>
                <a:buFont typeface="Wingdings" charset="0"/>
                <a:buChar char="§"/>
                <a:defRPr sz="1800" b="0" i="0">
                  <a:solidFill>
                    <a:schemeClr val="tx1">
                      <a:lumMod val="65000"/>
                      <a:lumOff val="35000"/>
                    </a:schemeClr>
                  </a:solidFill>
                  <a:latin typeface="Trebuchet MS" pitchFamily="34" charset="0"/>
                  <a:ea typeface="ＭＳ Ｐゴシック" charset="0"/>
                  <a:cs typeface="Trebuchet MS" pitchFamily="34" charset="0"/>
                </a:defRPr>
              </a:lvl3pPr>
              <a:lvl4pPr marL="1600200" indent="-228600" algn="l" rtl="0" eaLnBrk="0" fontAlgn="base" hangingPunct="0">
                <a:lnSpc>
                  <a:spcPct val="80000"/>
                </a:lnSpc>
                <a:spcBef>
                  <a:spcPct val="20000"/>
                </a:spcBef>
                <a:spcAft>
                  <a:spcPct val="0"/>
                </a:spcAft>
                <a:buChar char="o"/>
                <a:defRPr sz="1600" b="0" i="0">
                  <a:solidFill>
                    <a:schemeClr val="tx1">
                      <a:lumMod val="65000"/>
                      <a:lumOff val="35000"/>
                    </a:schemeClr>
                  </a:solidFill>
                  <a:latin typeface="Trebuchet MS" pitchFamily="34" charset="0"/>
                  <a:ea typeface="ＭＳ Ｐゴシック" charset="0"/>
                  <a:cs typeface="Trebuchet MS" pitchFamily="34" charset="0"/>
                </a:defRPr>
              </a:lvl4pPr>
              <a:lvl5pPr marL="2057400" indent="-228600" algn="l" rtl="0" eaLnBrk="0" fontAlgn="base" hangingPunct="0">
                <a:lnSpc>
                  <a:spcPct val="80000"/>
                </a:lnSpc>
                <a:spcBef>
                  <a:spcPct val="20000"/>
                </a:spcBef>
                <a:spcAft>
                  <a:spcPct val="0"/>
                </a:spcAft>
                <a:buFont typeface="Arial" charset="0"/>
                <a:buChar char="-"/>
                <a:defRPr sz="1400" b="0" i="0">
                  <a:solidFill>
                    <a:schemeClr val="tx1">
                      <a:lumMod val="65000"/>
                      <a:lumOff val="35000"/>
                    </a:schemeClr>
                  </a:solidFill>
                  <a:latin typeface="Trebuchet MS" pitchFamily="34" charset="0"/>
                  <a:ea typeface="ＭＳ Ｐゴシック" charset="0"/>
                  <a:cs typeface="Trebuchet MS" pitchFamily="34" charset="0"/>
                </a:defRPr>
              </a:lvl5pPr>
              <a:lvl6pPr marL="2514600" indent="-228600" algn="l" rtl="0" fontAlgn="base">
                <a:spcBef>
                  <a:spcPct val="20000"/>
                </a:spcBef>
                <a:spcAft>
                  <a:spcPct val="0"/>
                </a:spcAft>
                <a:buFont typeface="Arial" charset="0"/>
                <a:buChar char="-"/>
                <a:defRPr sz="1400">
                  <a:solidFill>
                    <a:schemeClr val="tx1"/>
                  </a:solidFill>
                  <a:latin typeface="+mn-lt"/>
                </a:defRPr>
              </a:lvl6pPr>
              <a:lvl7pPr marL="2971800" indent="-228600" algn="l" rtl="0" fontAlgn="base">
                <a:spcBef>
                  <a:spcPct val="20000"/>
                </a:spcBef>
                <a:spcAft>
                  <a:spcPct val="0"/>
                </a:spcAft>
                <a:buFont typeface="Arial" charset="0"/>
                <a:buChar char="-"/>
                <a:defRPr sz="1400">
                  <a:solidFill>
                    <a:schemeClr val="tx1"/>
                  </a:solidFill>
                  <a:latin typeface="+mn-lt"/>
                </a:defRPr>
              </a:lvl7pPr>
              <a:lvl8pPr marL="3429000" indent="-228600" algn="l" rtl="0" fontAlgn="base">
                <a:spcBef>
                  <a:spcPct val="20000"/>
                </a:spcBef>
                <a:spcAft>
                  <a:spcPct val="0"/>
                </a:spcAft>
                <a:buFont typeface="Arial" charset="0"/>
                <a:buChar char="-"/>
                <a:defRPr sz="1400">
                  <a:solidFill>
                    <a:schemeClr val="tx1"/>
                  </a:solidFill>
                  <a:latin typeface="+mn-lt"/>
                </a:defRPr>
              </a:lvl8pPr>
              <a:lvl9pPr marL="3886200" indent="-228600" algn="l" rtl="0" fontAlgn="base">
                <a:spcBef>
                  <a:spcPct val="20000"/>
                </a:spcBef>
                <a:spcAft>
                  <a:spcPct val="0"/>
                </a:spcAft>
                <a:buFont typeface="Arial" charset="0"/>
                <a:buChar char="-"/>
                <a:defRPr sz="1400">
                  <a:solidFill>
                    <a:schemeClr val="tx1"/>
                  </a:solidFill>
                  <a:latin typeface="+mn-lt"/>
                </a:defRPr>
              </a:lvl9pPr>
            </a:lstStyle>
            <a:p>
              <a:pPr marL="0" indent="0" algn="ctr">
                <a:buFont typeface="Wingdings" pitchFamily="2" charset="2"/>
                <a:buNone/>
              </a:pPr>
              <a:r>
                <a:rPr lang="en-US" dirty="0" smtClean="0">
                  <a:solidFill>
                    <a:srgbClr val="FFFFFF"/>
                  </a:solidFill>
                  <a:latin typeface="Gadugi" panose="020B0502040204020203" pitchFamily="34" charset="0"/>
                </a:rPr>
                <a:t>Capabilities &amp; </a:t>
              </a:r>
              <a:r>
                <a:rPr lang="en-GB" dirty="0" smtClean="0">
                  <a:solidFill>
                    <a:srgbClr val="FFFFFF"/>
                  </a:solidFill>
                  <a:latin typeface="Gadugi" panose="020B0502040204020203" pitchFamily="34" charset="0"/>
                </a:rPr>
                <a:t>Behaviours</a:t>
              </a:r>
              <a:endParaRPr lang="en-GB" dirty="0">
                <a:solidFill>
                  <a:srgbClr val="FFFFFF"/>
                </a:solidFill>
                <a:latin typeface="Gadugi" panose="020B0502040204020203" pitchFamily="34" charset="0"/>
              </a:endParaRPr>
            </a:p>
          </p:txBody>
        </p:sp>
        <p:sp>
          <p:nvSpPr>
            <p:cNvPr id="27" name="Content Placeholder 3"/>
            <p:cNvSpPr txBox="1">
              <a:spLocks/>
            </p:cNvSpPr>
            <p:nvPr/>
          </p:nvSpPr>
          <p:spPr bwMode="auto">
            <a:xfrm>
              <a:off x="1072085" y="5031961"/>
              <a:ext cx="6894402" cy="540474"/>
            </a:xfrm>
            <a:prstGeom prst="rect">
              <a:avLst/>
            </a:prstGeom>
            <a:solidFill>
              <a:srgbClr val="002800"/>
            </a:solidFill>
            <a:ln/>
            <a:extLst>
              <a:ext uri="{FAA26D3D-D897-4be2-8F04-BA451C77F1D7}">
                <ma14:placeholderFlag xmlns:ma14="http://schemas.microsoft.com/office/mac/drawingml/2011/main" xmlns="" val="1"/>
              </a:ext>
            </a:extLst>
          </p:spPr>
          <p:style>
            <a:lnRef idx="2">
              <a:schemeClr val="dk1">
                <a:shade val="50000"/>
              </a:schemeClr>
            </a:lnRef>
            <a:fillRef idx="1">
              <a:schemeClr val="dk1"/>
            </a:fillRef>
            <a:effectRef idx="0">
              <a:schemeClr val="dk1"/>
            </a:effectRef>
            <a:fontRef idx="minor">
              <a:schemeClr val="lt1"/>
            </a:fontRef>
          </p:style>
          <p:txBody>
            <a:bodyPr vert="horz" wrap="square" lIns="91435" tIns="45720" rIns="91435" bIns="45720" numCol="1" anchor="ctr" anchorCtr="0" compatLnSpc="1">
              <a:prstTxWarp prst="textNoShape">
                <a:avLst/>
              </a:prstTxWarp>
            </a:bodyPr>
            <a:lstStyle>
              <a:lvl1pPr marL="342900" indent="-342900" algn="l" rtl="0" eaLnBrk="0" fontAlgn="base" hangingPunct="0">
                <a:lnSpc>
                  <a:spcPct val="80000"/>
                </a:lnSpc>
                <a:spcBef>
                  <a:spcPct val="20000"/>
                </a:spcBef>
                <a:spcAft>
                  <a:spcPct val="0"/>
                </a:spcAft>
                <a:buSzPct val="125000"/>
                <a:buFont typeface="Wingdings" pitchFamily="2" charset="2"/>
                <a:buChar char="Ø"/>
                <a:defRPr sz="2400" b="0" i="0" baseline="0">
                  <a:solidFill>
                    <a:schemeClr val="tx1">
                      <a:lumMod val="65000"/>
                      <a:lumOff val="35000"/>
                    </a:schemeClr>
                  </a:solidFill>
                  <a:latin typeface="Trebuchet MS" pitchFamily="34" charset="0"/>
                  <a:ea typeface="ＭＳ Ｐゴシック" charset="0"/>
                  <a:cs typeface="Trebuchet MS" pitchFamily="34" charset="0"/>
                </a:defRPr>
              </a:lvl1pPr>
              <a:lvl2pPr marL="742950" indent="-285750" algn="l" rtl="0" eaLnBrk="0" fontAlgn="base" hangingPunct="0">
                <a:lnSpc>
                  <a:spcPct val="80000"/>
                </a:lnSpc>
                <a:spcBef>
                  <a:spcPct val="20000"/>
                </a:spcBef>
                <a:spcAft>
                  <a:spcPct val="0"/>
                </a:spcAft>
                <a:buSzPct val="80000"/>
                <a:buFont typeface="Wingdings" charset="0"/>
                <a:buChar char="§"/>
                <a:defRPr sz="1800" b="0" i="0">
                  <a:solidFill>
                    <a:schemeClr val="tx1">
                      <a:lumMod val="65000"/>
                      <a:lumOff val="35000"/>
                    </a:schemeClr>
                  </a:solidFill>
                  <a:latin typeface="Trebuchet MS" pitchFamily="34" charset="0"/>
                  <a:ea typeface="ＭＳ Ｐゴシック" charset="0"/>
                  <a:cs typeface="Trebuchet MS" pitchFamily="34" charset="0"/>
                </a:defRPr>
              </a:lvl2pPr>
              <a:lvl3pPr marL="1143000" indent="-228600" algn="l" rtl="0" eaLnBrk="0" fontAlgn="base" hangingPunct="0">
                <a:lnSpc>
                  <a:spcPct val="80000"/>
                </a:lnSpc>
                <a:spcBef>
                  <a:spcPct val="20000"/>
                </a:spcBef>
                <a:spcAft>
                  <a:spcPct val="0"/>
                </a:spcAft>
                <a:buSzPct val="75000"/>
                <a:buFont typeface="Wingdings" charset="0"/>
                <a:buChar char="§"/>
                <a:defRPr sz="1800" b="0" i="0">
                  <a:solidFill>
                    <a:schemeClr val="tx1">
                      <a:lumMod val="65000"/>
                      <a:lumOff val="35000"/>
                    </a:schemeClr>
                  </a:solidFill>
                  <a:latin typeface="Trebuchet MS" pitchFamily="34" charset="0"/>
                  <a:ea typeface="ＭＳ Ｐゴシック" charset="0"/>
                  <a:cs typeface="Trebuchet MS" pitchFamily="34" charset="0"/>
                </a:defRPr>
              </a:lvl3pPr>
              <a:lvl4pPr marL="1600200" indent="-228600" algn="l" rtl="0" eaLnBrk="0" fontAlgn="base" hangingPunct="0">
                <a:lnSpc>
                  <a:spcPct val="80000"/>
                </a:lnSpc>
                <a:spcBef>
                  <a:spcPct val="20000"/>
                </a:spcBef>
                <a:spcAft>
                  <a:spcPct val="0"/>
                </a:spcAft>
                <a:buChar char="o"/>
                <a:defRPr sz="1600" b="0" i="0">
                  <a:solidFill>
                    <a:schemeClr val="tx1">
                      <a:lumMod val="65000"/>
                      <a:lumOff val="35000"/>
                    </a:schemeClr>
                  </a:solidFill>
                  <a:latin typeface="Trebuchet MS" pitchFamily="34" charset="0"/>
                  <a:ea typeface="ＭＳ Ｐゴシック" charset="0"/>
                  <a:cs typeface="Trebuchet MS" pitchFamily="34" charset="0"/>
                </a:defRPr>
              </a:lvl4pPr>
              <a:lvl5pPr marL="2057400" indent="-228600" algn="l" rtl="0" eaLnBrk="0" fontAlgn="base" hangingPunct="0">
                <a:lnSpc>
                  <a:spcPct val="80000"/>
                </a:lnSpc>
                <a:spcBef>
                  <a:spcPct val="20000"/>
                </a:spcBef>
                <a:spcAft>
                  <a:spcPct val="0"/>
                </a:spcAft>
                <a:buFont typeface="Arial" charset="0"/>
                <a:buChar char="-"/>
                <a:defRPr sz="1400" b="0" i="0">
                  <a:solidFill>
                    <a:schemeClr val="tx1">
                      <a:lumMod val="65000"/>
                      <a:lumOff val="35000"/>
                    </a:schemeClr>
                  </a:solidFill>
                  <a:latin typeface="Trebuchet MS" pitchFamily="34" charset="0"/>
                  <a:ea typeface="ＭＳ Ｐゴシック" charset="0"/>
                  <a:cs typeface="Trebuchet MS" pitchFamily="34" charset="0"/>
                </a:defRPr>
              </a:lvl5pPr>
              <a:lvl6pPr marL="2514600" indent="-228600" algn="l" rtl="0" fontAlgn="base">
                <a:spcBef>
                  <a:spcPct val="20000"/>
                </a:spcBef>
                <a:spcAft>
                  <a:spcPct val="0"/>
                </a:spcAft>
                <a:buFont typeface="Arial" charset="0"/>
                <a:buChar char="-"/>
                <a:defRPr sz="1400">
                  <a:solidFill>
                    <a:schemeClr val="tx1"/>
                  </a:solidFill>
                  <a:latin typeface="+mn-lt"/>
                </a:defRPr>
              </a:lvl6pPr>
              <a:lvl7pPr marL="2971800" indent="-228600" algn="l" rtl="0" fontAlgn="base">
                <a:spcBef>
                  <a:spcPct val="20000"/>
                </a:spcBef>
                <a:spcAft>
                  <a:spcPct val="0"/>
                </a:spcAft>
                <a:buFont typeface="Arial" charset="0"/>
                <a:buChar char="-"/>
                <a:defRPr sz="1400">
                  <a:solidFill>
                    <a:schemeClr val="tx1"/>
                  </a:solidFill>
                  <a:latin typeface="+mn-lt"/>
                </a:defRPr>
              </a:lvl7pPr>
              <a:lvl8pPr marL="3429000" indent="-228600" algn="l" rtl="0" fontAlgn="base">
                <a:spcBef>
                  <a:spcPct val="20000"/>
                </a:spcBef>
                <a:spcAft>
                  <a:spcPct val="0"/>
                </a:spcAft>
                <a:buFont typeface="Arial" charset="0"/>
                <a:buChar char="-"/>
                <a:defRPr sz="1400">
                  <a:solidFill>
                    <a:schemeClr val="tx1"/>
                  </a:solidFill>
                  <a:latin typeface="+mn-lt"/>
                </a:defRPr>
              </a:lvl8pPr>
              <a:lvl9pPr marL="3886200" indent="-228600" algn="l" rtl="0" fontAlgn="base">
                <a:spcBef>
                  <a:spcPct val="20000"/>
                </a:spcBef>
                <a:spcAft>
                  <a:spcPct val="0"/>
                </a:spcAft>
                <a:buFont typeface="Arial" charset="0"/>
                <a:buChar char="-"/>
                <a:defRPr sz="1400">
                  <a:solidFill>
                    <a:schemeClr val="tx1"/>
                  </a:solidFill>
                  <a:latin typeface="+mn-lt"/>
                </a:defRPr>
              </a:lvl9pPr>
            </a:lstStyle>
            <a:p>
              <a:pPr marL="0" indent="0" algn="ctr">
                <a:buFont typeface="Wingdings" pitchFamily="2" charset="2"/>
                <a:buNone/>
              </a:pPr>
              <a:r>
                <a:rPr lang="en-US" dirty="0" smtClean="0">
                  <a:solidFill>
                    <a:srgbClr val="FFFFFF"/>
                  </a:solidFill>
                  <a:latin typeface="Gadugi" panose="020B0502040204020203" pitchFamily="34" charset="0"/>
                </a:rPr>
                <a:t>Values</a:t>
              </a:r>
              <a:endParaRPr lang="en-US" dirty="0">
                <a:solidFill>
                  <a:srgbClr val="FFFFFF"/>
                </a:solidFill>
                <a:latin typeface="Gadugi" panose="020B0502040204020203" pitchFamily="34" charset="0"/>
              </a:endParaRPr>
            </a:p>
          </p:txBody>
        </p:sp>
        <p:sp>
          <p:nvSpPr>
            <p:cNvPr id="28" name="Content Placeholder 3"/>
            <p:cNvSpPr txBox="1">
              <a:spLocks/>
            </p:cNvSpPr>
            <p:nvPr/>
          </p:nvSpPr>
          <p:spPr bwMode="auto">
            <a:xfrm>
              <a:off x="683850" y="5647586"/>
              <a:ext cx="7692138" cy="594521"/>
            </a:xfrm>
            <a:prstGeom prst="rect">
              <a:avLst/>
            </a:prstGeom>
            <a:ln/>
            <a:effectLst>
              <a:reflection blurRad="6350" stA="50000" endA="300" endPos="55500" dist="101600" dir="5400000" sy="-100000" algn="bl" rotWithShape="0"/>
            </a:effectLst>
            <a:extLst>
              <a:ext uri="{FAA26D3D-D897-4be2-8F04-BA451C77F1D7}">
                <ma14:placeholderFlag xmlns:ma14="http://schemas.microsoft.com/office/mac/drawingml/2011/main" xmlns="" val="1"/>
              </a:ext>
            </a:extLst>
          </p:spPr>
          <p:style>
            <a:lnRef idx="2">
              <a:schemeClr val="dk1">
                <a:shade val="50000"/>
              </a:schemeClr>
            </a:lnRef>
            <a:fillRef idx="1">
              <a:schemeClr val="dk1"/>
            </a:fillRef>
            <a:effectRef idx="0">
              <a:schemeClr val="dk1"/>
            </a:effectRef>
            <a:fontRef idx="minor">
              <a:schemeClr val="lt1"/>
            </a:fontRef>
          </p:style>
          <p:txBody>
            <a:bodyPr vert="horz" wrap="square" lIns="91435" tIns="45720" rIns="91435" bIns="45720" numCol="1" anchor="ctr" anchorCtr="0" compatLnSpc="1">
              <a:prstTxWarp prst="textNoShape">
                <a:avLst/>
              </a:prstTxWarp>
            </a:bodyPr>
            <a:lstStyle>
              <a:lvl1pPr marL="342900" indent="-342900" algn="l" rtl="0" eaLnBrk="0" fontAlgn="base" hangingPunct="0">
                <a:lnSpc>
                  <a:spcPct val="80000"/>
                </a:lnSpc>
                <a:spcBef>
                  <a:spcPct val="20000"/>
                </a:spcBef>
                <a:spcAft>
                  <a:spcPct val="0"/>
                </a:spcAft>
                <a:buSzPct val="125000"/>
                <a:buFont typeface="Wingdings" pitchFamily="2" charset="2"/>
                <a:buChar char="Ø"/>
                <a:defRPr sz="2400" b="0" i="0" baseline="0">
                  <a:solidFill>
                    <a:schemeClr val="tx1">
                      <a:lumMod val="65000"/>
                      <a:lumOff val="35000"/>
                    </a:schemeClr>
                  </a:solidFill>
                  <a:latin typeface="Trebuchet MS" pitchFamily="34" charset="0"/>
                  <a:ea typeface="ＭＳ Ｐゴシック" charset="0"/>
                  <a:cs typeface="Trebuchet MS" pitchFamily="34" charset="0"/>
                </a:defRPr>
              </a:lvl1pPr>
              <a:lvl2pPr marL="742950" indent="-285750" algn="l" rtl="0" eaLnBrk="0" fontAlgn="base" hangingPunct="0">
                <a:lnSpc>
                  <a:spcPct val="80000"/>
                </a:lnSpc>
                <a:spcBef>
                  <a:spcPct val="20000"/>
                </a:spcBef>
                <a:spcAft>
                  <a:spcPct val="0"/>
                </a:spcAft>
                <a:buSzPct val="80000"/>
                <a:buFont typeface="Wingdings" charset="0"/>
                <a:buChar char="§"/>
                <a:defRPr sz="1800" b="0" i="0">
                  <a:solidFill>
                    <a:schemeClr val="tx1">
                      <a:lumMod val="65000"/>
                      <a:lumOff val="35000"/>
                    </a:schemeClr>
                  </a:solidFill>
                  <a:latin typeface="Trebuchet MS" pitchFamily="34" charset="0"/>
                  <a:ea typeface="ＭＳ Ｐゴシック" charset="0"/>
                  <a:cs typeface="Trebuchet MS" pitchFamily="34" charset="0"/>
                </a:defRPr>
              </a:lvl2pPr>
              <a:lvl3pPr marL="1143000" indent="-228600" algn="l" rtl="0" eaLnBrk="0" fontAlgn="base" hangingPunct="0">
                <a:lnSpc>
                  <a:spcPct val="80000"/>
                </a:lnSpc>
                <a:spcBef>
                  <a:spcPct val="20000"/>
                </a:spcBef>
                <a:spcAft>
                  <a:spcPct val="0"/>
                </a:spcAft>
                <a:buSzPct val="75000"/>
                <a:buFont typeface="Wingdings" charset="0"/>
                <a:buChar char="§"/>
                <a:defRPr sz="1800" b="0" i="0">
                  <a:solidFill>
                    <a:schemeClr val="tx1">
                      <a:lumMod val="65000"/>
                      <a:lumOff val="35000"/>
                    </a:schemeClr>
                  </a:solidFill>
                  <a:latin typeface="Trebuchet MS" pitchFamily="34" charset="0"/>
                  <a:ea typeface="ＭＳ Ｐゴシック" charset="0"/>
                  <a:cs typeface="Trebuchet MS" pitchFamily="34" charset="0"/>
                </a:defRPr>
              </a:lvl3pPr>
              <a:lvl4pPr marL="1600200" indent="-228600" algn="l" rtl="0" eaLnBrk="0" fontAlgn="base" hangingPunct="0">
                <a:lnSpc>
                  <a:spcPct val="80000"/>
                </a:lnSpc>
                <a:spcBef>
                  <a:spcPct val="20000"/>
                </a:spcBef>
                <a:spcAft>
                  <a:spcPct val="0"/>
                </a:spcAft>
                <a:buChar char="o"/>
                <a:defRPr sz="1600" b="0" i="0">
                  <a:solidFill>
                    <a:schemeClr val="tx1">
                      <a:lumMod val="65000"/>
                      <a:lumOff val="35000"/>
                    </a:schemeClr>
                  </a:solidFill>
                  <a:latin typeface="Trebuchet MS" pitchFamily="34" charset="0"/>
                  <a:ea typeface="ＭＳ Ｐゴシック" charset="0"/>
                  <a:cs typeface="Trebuchet MS" pitchFamily="34" charset="0"/>
                </a:defRPr>
              </a:lvl4pPr>
              <a:lvl5pPr marL="2057400" indent="-228600" algn="l" rtl="0" eaLnBrk="0" fontAlgn="base" hangingPunct="0">
                <a:lnSpc>
                  <a:spcPct val="80000"/>
                </a:lnSpc>
                <a:spcBef>
                  <a:spcPct val="20000"/>
                </a:spcBef>
                <a:spcAft>
                  <a:spcPct val="0"/>
                </a:spcAft>
                <a:buFont typeface="Arial" charset="0"/>
                <a:buChar char="-"/>
                <a:defRPr sz="1400" b="0" i="0">
                  <a:solidFill>
                    <a:schemeClr val="tx1">
                      <a:lumMod val="65000"/>
                      <a:lumOff val="35000"/>
                    </a:schemeClr>
                  </a:solidFill>
                  <a:latin typeface="Trebuchet MS" pitchFamily="34" charset="0"/>
                  <a:ea typeface="ＭＳ Ｐゴシック" charset="0"/>
                  <a:cs typeface="Trebuchet MS" pitchFamily="34" charset="0"/>
                </a:defRPr>
              </a:lvl5pPr>
              <a:lvl6pPr marL="2514600" indent="-228600" algn="l" rtl="0" fontAlgn="base">
                <a:spcBef>
                  <a:spcPct val="20000"/>
                </a:spcBef>
                <a:spcAft>
                  <a:spcPct val="0"/>
                </a:spcAft>
                <a:buFont typeface="Arial" charset="0"/>
                <a:buChar char="-"/>
                <a:defRPr sz="1400">
                  <a:solidFill>
                    <a:schemeClr val="tx1"/>
                  </a:solidFill>
                  <a:latin typeface="+mn-lt"/>
                </a:defRPr>
              </a:lvl6pPr>
              <a:lvl7pPr marL="2971800" indent="-228600" algn="l" rtl="0" fontAlgn="base">
                <a:spcBef>
                  <a:spcPct val="20000"/>
                </a:spcBef>
                <a:spcAft>
                  <a:spcPct val="0"/>
                </a:spcAft>
                <a:buFont typeface="Arial" charset="0"/>
                <a:buChar char="-"/>
                <a:defRPr sz="1400">
                  <a:solidFill>
                    <a:schemeClr val="tx1"/>
                  </a:solidFill>
                  <a:latin typeface="+mn-lt"/>
                </a:defRPr>
              </a:lvl7pPr>
              <a:lvl8pPr marL="3429000" indent="-228600" algn="l" rtl="0" fontAlgn="base">
                <a:spcBef>
                  <a:spcPct val="20000"/>
                </a:spcBef>
                <a:spcAft>
                  <a:spcPct val="0"/>
                </a:spcAft>
                <a:buFont typeface="Arial" charset="0"/>
                <a:buChar char="-"/>
                <a:defRPr sz="1400">
                  <a:solidFill>
                    <a:schemeClr val="tx1"/>
                  </a:solidFill>
                  <a:latin typeface="+mn-lt"/>
                </a:defRPr>
              </a:lvl8pPr>
              <a:lvl9pPr marL="3886200" indent="-228600" algn="l" rtl="0" fontAlgn="base">
                <a:spcBef>
                  <a:spcPct val="20000"/>
                </a:spcBef>
                <a:spcAft>
                  <a:spcPct val="0"/>
                </a:spcAft>
                <a:buFont typeface="Arial" charset="0"/>
                <a:buChar char="-"/>
                <a:defRPr sz="1400">
                  <a:solidFill>
                    <a:schemeClr val="tx1"/>
                  </a:solidFill>
                  <a:latin typeface="+mn-lt"/>
                </a:defRPr>
              </a:lvl9pPr>
            </a:lstStyle>
            <a:p>
              <a:pPr marL="0" indent="0" algn="ctr">
                <a:buFont typeface="Wingdings" pitchFamily="2" charset="2"/>
                <a:buNone/>
              </a:pPr>
              <a:r>
                <a:rPr lang="en-US" dirty="0" smtClean="0">
                  <a:solidFill>
                    <a:srgbClr val="FFFFFF"/>
                  </a:solidFill>
                  <a:latin typeface="Gadugi" panose="020B0502040204020203" pitchFamily="34" charset="0"/>
                </a:rPr>
                <a:t>Vision &amp; Identity</a:t>
              </a:r>
              <a:endParaRPr lang="en-US" dirty="0">
                <a:solidFill>
                  <a:srgbClr val="FFFFFF"/>
                </a:solidFill>
                <a:latin typeface="Gadugi" panose="020B0502040204020203" pitchFamily="34" charset="0"/>
              </a:endParaRPr>
            </a:p>
          </p:txBody>
        </p:sp>
        <p:pic>
          <p:nvPicPr>
            <p:cNvPr id="29" name="Picture 2" descr="http://www.tablegroup.com/images/themodel.png"/>
            <p:cNvPicPr>
              <a:picLocks noChangeAspect="1" noChangeArrowheads="1"/>
            </p:cNvPicPr>
            <p:nvPr/>
          </p:nvPicPr>
          <p:blipFill>
            <a:blip r:embed="rId10">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16468" y="-100761"/>
              <a:ext cx="4829175" cy="4038601"/>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CustomShape 1"/>
          <p:cNvSpPr/>
          <p:nvPr/>
        </p:nvSpPr>
        <p:spPr>
          <a:xfrm>
            <a:off x="311760" y="886633"/>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1600" b="0" strike="noStrike" spc="-1" dirty="0" smtClean="0">
                <a:solidFill>
                  <a:srgbClr val="FFFFFF"/>
                </a:solidFill>
                <a:uFill>
                  <a:solidFill>
                    <a:srgbClr val="FFFFFF"/>
                  </a:solidFill>
                </a:uFill>
                <a:latin typeface="Gadugi" panose="020B0502040204020203" pitchFamily="34" charset="0"/>
                <a:ea typeface="Arial"/>
              </a:rPr>
              <a:t>Achieving DevOps from the Dev Side</a:t>
            </a:r>
            <a:endParaRPr lang="en-US" sz="1600" b="0" strike="noStrike" spc="-1" dirty="0">
              <a:solidFill>
                <a:srgbClr val="FFFFFF"/>
              </a:solidFill>
              <a:uFill>
                <a:solidFill>
                  <a:srgbClr val="FFFFFF"/>
                </a:solidFill>
              </a:uFill>
              <a:latin typeface="Gadugi" panose="020B0502040204020203" pitchFamily="34" charset="0"/>
            </a:endParaRPr>
          </a:p>
        </p:txBody>
      </p:sp>
      <p:sp>
        <p:nvSpPr>
          <p:cNvPr id="35" name="CustomShape 1"/>
          <p:cNvSpPr/>
          <p:nvPr/>
        </p:nvSpPr>
        <p:spPr>
          <a:xfrm>
            <a:off x="311760" y="1280333"/>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1600" b="0" i="1" strike="noStrike" spc="-1" dirty="0" smtClean="0">
                <a:solidFill>
                  <a:srgbClr val="FFFFFF"/>
                </a:solidFill>
                <a:uFill>
                  <a:solidFill>
                    <a:srgbClr val="FFFFFF"/>
                  </a:solidFill>
                </a:uFill>
                <a:latin typeface="Gadugi" panose="020B0502040204020203" pitchFamily="34" charset="0"/>
                <a:ea typeface="Arial"/>
              </a:rPr>
              <a:t>Engineering Excellence Model</a:t>
            </a:r>
            <a:endParaRPr lang="en-US" sz="1600" b="0" i="1" strike="noStrike" spc="-1" dirty="0">
              <a:solidFill>
                <a:srgbClr val="FFFFFF"/>
              </a:solidFill>
              <a:uFill>
                <a:solidFill>
                  <a:srgbClr val="FFFFFF"/>
                </a:solidFill>
              </a:uFill>
              <a:latin typeface="Gadugi" panose="020B0502040204020203" pitchFamily="34" charset="0"/>
            </a:endParaRPr>
          </a:p>
        </p:txBody>
      </p:sp>
      <p:pic>
        <p:nvPicPr>
          <p:cNvPr id="48130" name="Picture 2" descr="https://lh6.googleusercontent.com/V5yWGhwEz_Se6DW6F4_82aJ9h8NLckpO-zdm1SD0xKWVf4a-Cy2Nel5arcaXGxh-F4QW2PGSmDNOmxu5fwgBP9DO-PhVpp2vEDHBUCWFzdc_EjR-sxrp-tyeMna9_ZUYvP8y504s"/>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88627" y="2023675"/>
            <a:ext cx="6229350" cy="143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579957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4" descr="https://butterflyworld.com/wp-content/uploads/2015/06/Ulysses-butterfly-sharper-edges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28686" y="125212"/>
            <a:ext cx="2047515" cy="1979914"/>
          </a:xfrm>
          <a:prstGeom prst="rect">
            <a:avLst/>
          </a:prstGeom>
          <a:noFill/>
          <a:extLst>
            <a:ext uri="{909E8E84-426E-40DD-AFC4-6F175D3DCCD1}">
              <a14:hiddenFill xmlns:a14="http://schemas.microsoft.com/office/drawing/2010/main">
                <a:solidFill>
                  <a:srgbClr val="FFFFFF"/>
                </a:solidFill>
              </a14:hiddenFill>
            </a:ext>
          </a:extLst>
        </p:spPr>
      </p:pic>
      <p:sp>
        <p:nvSpPr>
          <p:cNvPr id="346" name="CustomShape 2"/>
          <p:cNvSpPr/>
          <p:nvPr/>
        </p:nvSpPr>
        <p:spPr>
          <a:xfrm>
            <a:off x="311760" y="847800"/>
            <a:ext cx="8519400" cy="1407600"/>
          </a:xfrm>
          <a:prstGeom prst="rect">
            <a:avLst/>
          </a:prstGeom>
          <a:noFill/>
          <a:ln>
            <a:noFill/>
          </a:ln>
        </p:spPr>
        <p:style>
          <a:lnRef idx="0">
            <a:scrgbClr r="0" g="0" b="0"/>
          </a:lnRef>
          <a:fillRef idx="0">
            <a:scrgbClr r="0" g="0" b="0"/>
          </a:fillRef>
          <a:effectRef idx="0">
            <a:scrgbClr r="0" g="0" b="0"/>
          </a:effectRef>
          <a:fontRef idx="minor"/>
        </p:style>
      </p:sp>
      <p:sp>
        <p:nvSpPr>
          <p:cNvPr id="347" name="CustomShape 3"/>
          <p:cNvSpPr/>
          <p:nvPr/>
        </p:nvSpPr>
        <p:spPr>
          <a:xfrm>
            <a:off x="375120" y="4024800"/>
            <a:ext cx="5294520" cy="393480"/>
          </a:xfrm>
          <a:prstGeom prst="rect">
            <a:avLst/>
          </a:prstGeom>
          <a:noFill/>
          <a:ln>
            <a:noFill/>
          </a:ln>
        </p:spPr>
        <p:style>
          <a:lnRef idx="0">
            <a:scrgbClr r="0" g="0" b="0"/>
          </a:lnRef>
          <a:fillRef idx="0">
            <a:scrgbClr r="0" g="0" b="0"/>
          </a:fillRef>
          <a:effectRef idx="0">
            <a:scrgbClr r="0" g="0" b="0"/>
          </a:effectRef>
          <a:fontRef idx="minor"/>
        </p:style>
      </p:sp>
      <p:sp>
        <p:nvSpPr>
          <p:cNvPr id="348" name="CustomShape 4"/>
          <p:cNvSpPr/>
          <p:nvPr/>
        </p:nvSpPr>
        <p:spPr>
          <a:xfrm>
            <a:off x="375119" y="1915733"/>
            <a:ext cx="8623737" cy="2903009"/>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GB" sz="1400" spc="-1" dirty="0" smtClean="0">
                <a:solidFill>
                  <a:srgbClr val="FFFFFF"/>
                </a:solidFill>
                <a:uFill>
                  <a:solidFill>
                    <a:srgbClr val="FFFFFF"/>
                  </a:solidFill>
                </a:uFill>
                <a:latin typeface="Gadugi" panose="020B0502040204020203" pitchFamily="34" charset="0"/>
              </a:rPr>
              <a:t>An Extract from a communication</a:t>
            </a:r>
          </a:p>
          <a:p>
            <a:pPr>
              <a:lnSpc>
                <a:spcPct val="100000"/>
              </a:lnSpc>
            </a:pPr>
            <a:r>
              <a:rPr lang="en-GB" sz="1400" spc="-1" dirty="0" smtClean="0">
                <a:solidFill>
                  <a:srgbClr val="FFFF00"/>
                </a:solidFill>
                <a:uFill>
                  <a:solidFill>
                    <a:srgbClr val="FFFFFF"/>
                  </a:solidFill>
                </a:uFill>
              </a:rPr>
              <a:t>The </a:t>
            </a:r>
            <a:r>
              <a:rPr lang="en-GB" sz="1400" spc="-1" dirty="0">
                <a:solidFill>
                  <a:srgbClr val="FFFF00"/>
                </a:solidFill>
                <a:uFill>
                  <a:solidFill>
                    <a:srgbClr val="FFFFFF"/>
                  </a:solidFill>
                </a:uFill>
              </a:rPr>
              <a:t>objectives of this strategy are to</a:t>
            </a:r>
            <a:r>
              <a:rPr lang="en-GB" sz="1400" spc="-1" dirty="0" smtClean="0">
                <a:solidFill>
                  <a:srgbClr val="FFFF00"/>
                </a:solidFill>
                <a:uFill>
                  <a:solidFill>
                    <a:srgbClr val="FFFFFF"/>
                  </a:solidFill>
                </a:uFill>
              </a:rPr>
              <a:t>:</a:t>
            </a:r>
          </a:p>
          <a:p>
            <a:pPr>
              <a:lnSpc>
                <a:spcPct val="100000"/>
              </a:lnSpc>
            </a:pPr>
            <a:r>
              <a:rPr lang="en-GB" sz="1400" spc="-1" dirty="0" smtClean="0">
                <a:solidFill>
                  <a:srgbClr val="FFFF00"/>
                </a:solidFill>
                <a:uFill>
                  <a:solidFill>
                    <a:srgbClr val="FFFFFF"/>
                  </a:solidFill>
                </a:uFill>
              </a:rPr>
              <a:t>● </a:t>
            </a:r>
            <a:r>
              <a:rPr lang="en-GB" sz="1400" spc="-1" dirty="0">
                <a:solidFill>
                  <a:srgbClr val="FFFF00"/>
                </a:solidFill>
                <a:uFill>
                  <a:solidFill>
                    <a:srgbClr val="FFFFFF"/>
                  </a:solidFill>
                </a:uFill>
              </a:rPr>
              <a:t>Ensure that each development team is as self sufficient as possible</a:t>
            </a:r>
            <a:r>
              <a:rPr lang="en-GB" sz="1400" spc="-1" dirty="0" smtClean="0">
                <a:solidFill>
                  <a:srgbClr val="FFFF00"/>
                </a:solidFill>
                <a:uFill>
                  <a:solidFill>
                    <a:srgbClr val="FFFFFF"/>
                  </a:solidFill>
                </a:uFill>
              </a:rPr>
              <a:t>,</a:t>
            </a:r>
          </a:p>
          <a:p>
            <a:pPr>
              <a:lnSpc>
                <a:spcPct val="100000"/>
              </a:lnSpc>
            </a:pPr>
            <a:r>
              <a:rPr lang="en-GB" sz="1400" spc="-1" dirty="0" smtClean="0">
                <a:solidFill>
                  <a:srgbClr val="FFFF00"/>
                </a:solidFill>
                <a:uFill>
                  <a:solidFill>
                    <a:srgbClr val="FFFFFF"/>
                  </a:solidFill>
                </a:uFill>
              </a:rPr>
              <a:t>● </a:t>
            </a:r>
            <a:r>
              <a:rPr lang="en-GB" sz="1400" spc="-1" dirty="0">
                <a:solidFill>
                  <a:srgbClr val="FFFF00"/>
                </a:solidFill>
                <a:uFill>
                  <a:solidFill>
                    <a:srgbClr val="FFFFFF"/>
                  </a:solidFill>
                </a:uFill>
              </a:rPr>
              <a:t>Ensure that each development team is cross functional &amp; resilient, with no single points of failure</a:t>
            </a:r>
            <a:r>
              <a:rPr lang="en-GB" sz="1400" spc="-1" dirty="0" smtClean="0">
                <a:solidFill>
                  <a:srgbClr val="FFFF00"/>
                </a:solidFill>
                <a:uFill>
                  <a:solidFill>
                    <a:srgbClr val="FFFFFF"/>
                  </a:solidFill>
                </a:uFill>
              </a:rPr>
              <a:t>,</a:t>
            </a:r>
          </a:p>
          <a:p>
            <a:pPr>
              <a:lnSpc>
                <a:spcPct val="100000"/>
              </a:lnSpc>
            </a:pPr>
            <a:r>
              <a:rPr lang="en-GB" sz="1400" spc="-1" dirty="0" smtClean="0">
                <a:solidFill>
                  <a:srgbClr val="FFFF00"/>
                </a:solidFill>
                <a:uFill>
                  <a:solidFill>
                    <a:srgbClr val="FFFFFF"/>
                  </a:solidFill>
                </a:uFill>
              </a:rPr>
              <a:t>● </a:t>
            </a:r>
            <a:r>
              <a:rPr lang="en-GB" sz="1400" spc="-1" dirty="0">
                <a:solidFill>
                  <a:srgbClr val="FFFF00"/>
                </a:solidFill>
                <a:uFill>
                  <a:solidFill>
                    <a:srgbClr val="FFFFFF"/>
                  </a:solidFill>
                </a:uFill>
              </a:rPr>
              <a:t>Create an environment of ownership behaviour where </a:t>
            </a:r>
            <a:r>
              <a:rPr lang="en-GB" sz="1400" spc="-1" dirty="0" smtClean="0">
                <a:solidFill>
                  <a:srgbClr val="FFFF00"/>
                </a:solidFill>
                <a:uFill>
                  <a:solidFill>
                    <a:srgbClr val="FFFFFF"/>
                  </a:solidFill>
                </a:uFill>
              </a:rPr>
              <a:t>teams:</a:t>
            </a:r>
          </a:p>
          <a:p>
            <a:pPr>
              <a:lnSpc>
                <a:spcPct val="100000"/>
              </a:lnSpc>
            </a:pPr>
            <a:r>
              <a:rPr lang="en-GB" sz="1400" spc="-1" dirty="0">
                <a:solidFill>
                  <a:srgbClr val="FFFF00"/>
                </a:solidFill>
                <a:uFill>
                  <a:solidFill>
                    <a:srgbClr val="FFFFFF"/>
                  </a:solidFill>
                </a:uFill>
              </a:rPr>
              <a:t>	</a:t>
            </a:r>
            <a:r>
              <a:rPr lang="en-GB" sz="1400" spc="-1" dirty="0" smtClean="0">
                <a:solidFill>
                  <a:srgbClr val="FFFF00"/>
                </a:solidFill>
                <a:uFill>
                  <a:solidFill>
                    <a:srgbClr val="FFFFFF"/>
                  </a:solidFill>
                </a:uFill>
              </a:rPr>
              <a:t>are empowered,</a:t>
            </a:r>
          </a:p>
          <a:p>
            <a:pPr>
              <a:lnSpc>
                <a:spcPct val="100000"/>
              </a:lnSpc>
            </a:pPr>
            <a:r>
              <a:rPr lang="en-GB" sz="1400" spc="-1" dirty="0">
                <a:solidFill>
                  <a:srgbClr val="FFFF00"/>
                </a:solidFill>
                <a:uFill>
                  <a:solidFill>
                    <a:srgbClr val="FFFFFF"/>
                  </a:solidFill>
                </a:uFill>
              </a:rPr>
              <a:t>	</a:t>
            </a:r>
            <a:r>
              <a:rPr lang="en-GB" sz="1400" spc="-1" dirty="0" smtClean="0">
                <a:solidFill>
                  <a:srgbClr val="FFFF00"/>
                </a:solidFill>
                <a:uFill>
                  <a:solidFill>
                    <a:srgbClr val="FFFFFF"/>
                  </a:solidFill>
                </a:uFill>
              </a:rPr>
              <a:t>have flexibility,</a:t>
            </a:r>
          </a:p>
          <a:p>
            <a:pPr>
              <a:lnSpc>
                <a:spcPct val="100000"/>
              </a:lnSpc>
            </a:pPr>
            <a:r>
              <a:rPr lang="en-GB" sz="1400" spc="-1" dirty="0">
                <a:solidFill>
                  <a:srgbClr val="FFFF00"/>
                </a:solidFill>
                <a:uFill>
                  <a:solidFill>
                    <a:srgbClr val="FFFFFF"/>
                  </a:solidFill>
                </a:uFill>
              </a:rPr>
              <a:t>	</a:t>
            </a:r>
            <a:r>
              <a:rPr lang="en-GB" sz="1400" spc="-1" dirty="0" smtClean="0">
                <a:solidFill>
                  <a:srgbClr val="FFFF00"/>
                </a:solidFill>
                <a:uFill>
                  <a:solidFill>
                    <a:srgbClr val="FFFFFF"/>
                  </a:solidFill>
                </a:uFill>
              </a:rPr>
              <a:t>build </a:t>
            </a:r>
            <a:r>
              <a:rPr lang="en-GB" sz="1400" spc="-1" dirty="0">
                <a:solidFill>
                  <a:srgbClr val="FFFF00"/>
                </a:solidFill>
                <a:uFill>
                  <a:solidFill>
                    <a:srgbClr val="FFFFFF"/>
                  </a:solidFill>
                </a:uFill>
              </a:rPr>
              <a:t>up trust to rely upon one </a:t>
            </a:r>
            <a:r>
              <a:rPr lang="en-GB" sz="1400" spc="-1" dirty="0" smtClean="0">
                <a:solidFill>
                  <a:srgbClr val="FFFF00"/>
                </a:solidFill>
                <a:uFill>
                  <a:solidFill>
                    <a:srgbClr val="FFFFFF"/>
                  </a:solidFill>
                </a:uFill>
              </a:rPr>
              <a:t>another,</a:t>
            </a:r>
          </a:p>
          <a:p>
            <a:pPr>
              <a:lnSpc>
                <a:spcPct val="100000"/>
              </a:lnSpc>
            </a:pPr>
            <a:r>
              <a:rPr lang="en-GB" sz="1400" spc="-1" dirty="0">
                <a:solidFill>
                  <a:srgbClr val="FFFF00"/>
                </a:solidFill>
                <a:uFill>
                  <a:solidFill>
                    <a:srgbClr val="FFFFFF"/>
                  </a:solidFill>
                </a:uFill>
              </a:rPr>
              <a:t>	</a:t>
            </a:r>
            <a:r>
              <a:rPr lang="en-GB" sz="1400" spc="-1" dirty="0" smtClean="0">
                <a:solidFill>
                  <a:srgbClr val="FFFF00"/>
                </a:solidFill>
                <a:uFill>
                  <a:solidFill>
                    <a:srgbClr val="FFFFFF"/>
                  </a:solidFill>
                </a:uFill>
              </a:rPr>
              <a:t>to </a:t>
            </a:r>
            <a:r>
              <a:rPr lang="en-GB" sz="1400" spc="-1" dirty="0">
                <a:solidFill>
                  <a:srgbClr val="FFFF00"/>
                </a:solidFill>
                <a:uFill>
                  <a:solidFill>
                    <a:srgbClr val="FFFFFF"/>
                  </a:solidFill>
                </a:uFill>
              </a:rPr>
              <a:t>be able to challenge one another and therefore continuously improve</a:t>
            </a:r>
            <a:r>
              <a:rPr lang="en-GB" sz="1400" spc="-1" dirty="0" smtClean="0">
                <a:solidFill>
                  <a:srgbClr val="FFFF00"/>
                </a:solidFill>
                <a:uFill>
                  <a:solidFill>
                    <a:srgbClr val="FFFFFF"/>
                  </a:solidFill>
                </a:uFill>
              </a:rPr>
              <a:t>,</a:t>
            </a:r>
          </a:p>
          <a:p>
            <a:pPr>
              <a:lnSpc>
                <a:spcPct val="100000"/>
              </a:lnSpc>
            </a:pPr>
            <a:r>
              <a:rPr lang="en-GB" sz="1400" spc="-1" dirty="0" smtClean="0">
                <a:solidFill>
                  <a:srgbClr val="FFFF00"/>
                </a:solidFill>
                <a:uFill>
                  <a:solidFill>
                    <a:srgbClr val="FFFFFF"/>
                  </a:solidFill>
                </a:uFill>
              </a:rPr>
              <a:t>● </a:t>
            </a:r>
            <a:r>
              <a:rPr lang="en-GB" sz="1400" spc="-1" dirty="0">
                <a:solidFill>
                  <a:srgbClr val="FFFF00"/>
                </a:solidFill>
                <a:uFill>
                  <a:solidFill>
                    <a:srgbClr val="FFFFFF"/>
                  </a:solidFill>
                </a:uFill>
              </a:rPr>
              <a:t>Sufficient knowledge to design end-to-end systems more successfully than was previously capable</a:t>
            </a:r>
            <a:r>
              <a:rPr lang="en-GB" sz="1400" spc="-1" dirty="0" smtClean="0">
                <a:solidFill>
                  <a:srgbClr val="FFFF00"/>
                </a:solidFill>
                <a:uFill>
                  <a:solidFill>
                    <a:srgbClr val="FFFFFF"/>
                  </a:solidFill>
                </a:uFill>
              </a:rPr>
              <a:t>,</a:t>
            </a:r>
          </a:p>
          <a:p>
            <a:pPr>
              <a:lnSpc>
                <a:spcPct val="100000"/>
              </a:lnSpc>
            </a:pPr>
            <a:r>
              <a:rPr lang="en-GB" sz="1400" spc="-1" dirty="0" smtClean="0">
                <a:solidFill>
                  <a:srgbClr val="FFFF00"/>
                </a:solidFill>
                <a:uFill>
                  <a:solidFill>
                    <a:srgbClr val="FFFFFF"/>
                  </a:solidFill>
                </a:uFill>
              </a:rPr>
              <a:t>● </a:t>
            </a:r>
            <a:r>
              <a:rPr lang="en-GB" sz="1400" spc="-1" dirty="0">
                <a:solidFill>
                  <a:srgbClr val="FFFF00"/>
                </a:solidFill>
                <a:uFill>
                  <a:solidFill>
                    <a:srgbClr val="FFFFFF"/>
                  </a:solidFill>
                </a:uFill>
              </a:rPr>
              <a:t>Ensure teams are able to respond to changing requirements</a:t>
            </a:r>
            <a:r>
              <a:rPr lang="en-GB" sz="1400" spc="-1" dirty="0" smtClean="0">
                <a:solidFill>
                  <a:srgbClr val="FFFF00"/>
                </a:solidFill>
                <a:uFill>
                  <a:solidFill>
                    <a:srgbClr val="FFFFFF"/>
                  </a:solidFill>
                </a:uFill>
              </a:rPr>
              <a:t>,</a:t>
            </a:r>
          </a:p>
          <a:p>
            <a:pPr>
              <a:lnSpc>
                <a:spcPct val="100000"/>
              </a:lnSpc>
            </a:pPr>
            <a:r>
              <a:rPr lang="en-GB" sz="1400" spc="-1" dirty="0" smtClean="0">
                <a:solidFill>
                  <a:srgbClr val="FFFF00"/>
                </a:solidFill>
                <a:uFill>
                  <a:solidFill>
                    <a:srgbClr val="FFFFFF"/>
                  </a:solidFill>
                </a:uFill>
              </a:rPr>
              <a:t>● </a:t>
            </a:r>
            <a:r>
              <a:rPr lang="en-GB" sz="1400" spc="-1" dirty="0">
                <a:solidFill>
                  <a:srgbClr val="FFFF00"/>
                </a:solidFill>
                <a:uFill>
                  <a:solidFill>
                    <a:srgbClr val="FFFFFF"/>
                  </a:solidFill>
                </a:uFill>
              </a:rPr>
              <a:t>Avoid </a:t>
            </a:r>
            <a:r>
              <a:rPr lang="en-GB" sz="1400" spc="-1" dirty="0" smtClean="0">
                <a:solidFill>
                  <a:srgbClr val="FFFF00"/>
                </a:solidFill>
                <a:uFill>
                  <a:solidFill>
                    <a:srgbClr val="FFFFFF"/>
                  </a:solidFill>
                </a:uFill>
              </a:rPr>
              <a:t>poorly </a:t>
            </a:r>
            <a:r>
              <a:rPr lang="en-GB" sz="1400" spc="-1" dirty="0">
                <a:solidFill>
                  <a:srgbClr val="FFFF00"/>
                </a:solidFill>
                <a:uFill>
                  <a:solidFill>
                    <a:srgbClr val="FFFFFF"/>
                  </a:solidFill>
                </a:uFill>
              </a:rPr>
              <a:t>designed &amp; hard to use environments and stacks experienced from a pooled sys </a:t>
            </a:r>
            <a:r>
              <a:rPr lang="en-GB" sz="1400" spc="-1" dirty="0" err="1">
                <a:solidFill>
                  <a:srgbClr val="FFFF00"/>
                </a:solidFill>
                <a:uFill>
                  <a:solidFill>
                    <a:srgbClr val="FFFFFF"/>
                  </a:solidFill>
                </a:uFill>
              </a:rPr>
              <a:t>eng</a:t>
            </a:r>
            <a:r>
              <a:rPr lang="en-GB" sz="1400" spc="-1" dirty="0">
                <a:solidFill>
                  <a:srgbClr val="FFFF00"/>
                </a:solidFill>
                <a:uFill>
                  <a:solidFill>
                    <a:srgbClr val="FFFFFF"/>
                  </a:solidFill>
                </a:uFill>
              </a:rPr>
              <a:t> team.</a:t>
            </a:r>
            <a:endParaRPr lang="en-US" sz="1400" b="0" strike="noStrike" spc="-1" dirty="0">
              <a:solidFill>
                <a:srgbClr val="FFFF00"/>
              </a:solidFill>
              <a:uFill>
                <a:solidFill>
                  <a:srgbClr val="FFFFFF"/>
                </a:solidFill>
              </a:uFill>
              <a:latin typeface="Arial"/>
            </a:endParaRPr>
          </a:p>
        </p:txBody>
      </p:sp>
      <p:sp>
        <p:nvSpPr>
          <p:cNvPr id="349" name="CustomShape 5"/>
          <p:cNvSpPr/>
          <p:nvPr/>
        </p:nvSpPr>
        <p:spPr>
          <a:xfrm>
            <a:off x="375120" y="4482000"/>
            <a:ext cx="83826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endParaRPr lang="en-US" sz="1800" b="0" strike="noStrike" spc="-1">
              <a:solidFill>
                <a:srgbClr val="FFFFFF"/>
              </a:solidFill>
              <a:uFill>
                <a:solidFill>
                  <a:srgbClr val="FFFFFF"/>
                </a:solidFill>
              </a:uFill>
              <a:latin typeface="Arial"/>
            </a:endParaRPr>
          </a:p>
          <a:p>
            <a:pPr>
              <a:lnSpc>
                <a:spcPct val="100000"/>
              </a:lnSpc>
            </a:pPr>
            <a:endParaRPr lang="en-US" sz="1800" b="0" strike="noStrike" spc="-1">
              <a:solidFill>
                <a:srgbClr val="FFFFFF"/>
              </a:solidFill>
              <a:uFill>
                <a:solidFill>
                  <a:srgbClr val="FFFFFF"/>
                </a:solidFill>
              </a:uFill>
              <a:latin typeface="Arial"/>
            </a:endParaRPr>
          </a:p>
        </p:txBody>
      </p:sp>
      <p:sp>
        <p:nvSpPr>
          <p:cNvPr id="350" name="CustomShape 6"/>
          <p:cNvSpPr/>
          <p:nvPr/>
        </p:nvSpPr>
        <p:spPr>
          <a:xfrm>
            <a:off x="2651760" y="3034080"/>
            <a:ext cx="859680" cy="393480"/>
          </a:xfrm>
          <a:prstGeom prst="rect">
            <a:avLst/>
          </a:prstGeom>
          <a:noFill/>
          <a:ln>
            <a:noFill/>
          </a:ln>
        </p:spPr>
        <p:style>
          <a:lnRef idx="0">
            <a:scrgbClr r="0" g="0" b="0"/>
          </a:lnRef>
          <a:fillRef idx="0">
            <a:scrgbClr r="0" g="0" b="0"/>
          </a:fillRef>
          <a:effectRef idx="0">
            <a:scrgbClr r="0" g="0" b="0"/>
          </a:effectRef>
          <a:fontRef idx="minor"/>
        </p:style>
      </p:sp>
      <p:sp>
        <p:nvSpPr>
          <p:cNvPr id="351" name="CustomShape 7"/>
          <p:cNvSpPr/>
          <p:nvPr/>
        </p:nvSpPr>
        <p:spPr>
          <a:xfrm>
            <a:off x="6318720" y="3034080"/>
            <a:ext cx="845280" cy="393480"/>
          </a:xfrm>
          <a:prstGeom prst="rect">
            <a:avLst/>
          </a:prstGeom>
          <a:noFill/>
          <a:ln>
            <a:noFill/>
          </a:ln>
        </p:spPr>
        <p:style>
          <a:lnRef idx="0">
            <a:scrgbClr r="0" g="0" b="0"/>
          </a:lnRef>
          <a:fillRef idx="0">
            <a:scrgbClr r="0" g="0" b="0"/>
          </a:fillRef>
          <a:effectRef idx="0">
            <a:scrgbClr r="0" g="0" b="0"/>
          </a:effectRef>
          <a:fontRef idx="minor"/>
        </p:style>
      </p:sp>
      <p:sp>
        <p:nvSpPr>
          <p:cNvPr id="352" name="CustomShape 8"/>
          <p:cNvSpPr/>
          <p:nvPr/>
        </p:nvSpPr>
        <p:spPr>
          <a:xfrm>
            <a:off x="4566240" y="4101120"/>
            <a:ext cx="845280" cy="393480"/>
          </a:xfrm>
          <a:prstGeom prst="rect">
            <a:avLst/>
          </a:prstGeom>
          <a:noFill/>
          <a:ln>
            <a:noFill/>
          </a:ln>
        </p:spPr>
        <p:style>
          <a:lnRef idx="0">
            <a:scrgbClr r="0" g="0" b="0"/>
          </a:lnRef>
          <a:fillRef idx="0">
            <a:scrgbClr r="0" g="0" b="0"/>
          </a:fillRef>
          <a:effectRef idx="0">
            <a:scrgbClr r="0" g="0" b="0"/>
          </a:effectRef>
          <a:fontRef idx="minor"/>
        </p:style>
      </p:sp>
      <p:sp>
        <p:nvSpPr>
          <p:cNvPr id="353" name="CustomShape 9"/>
          <p:cNvSpPr/>
          <p:nvPr/>
        </p:nvSpPr>
        <p:spPr>
          <a:xfrm>
            <a:off x="375120" y="2500920"/>
            <a:ext cx="5294520" cy="393480"/>
          </a:xfrm>
          <a:prstGeom prst="rect">
            <a:avLst/>
          </a:prstGeom>
          <a:noFill/>
          <a:ln>
            <a:noFill/>
          </a:ln>
        </p:spPr>
        <p:style>
          <a:lnRef idx="0">
            <a:scrgbClr r="0" g="0" b="0"/>
          </a:lnRef>
          <a:fillRef idx="0">
            <a:scrgbClr r="0" g="0" b="0"/>
          </a:fillRef>
          <a:effectRef idx="0">
            <a:scrgbClr r="0" g="0" b="0"/>
          </a:effectRef>
          <a:fontRef idx="minor"/>
        </p:style>
      </p:sp>
      <p:grpSp>
        <p:nvGrpSpPr>
          <p:cNvPr id="18" name="Group 17"/>
          <p:cNvGrpSpPr/>
          <p:nvPr/>
        </p:nvGrpSpPr>
        <p:grpSpPr>
          <a:xfrm>
            <a:off x="124767" y="394489"/>
            <a:ext cx="1624008" cy="267693"/>
            <a:chOff x="1401784" y="4641924"/>
            <a:chExt cx="1624008" cy="267693"/>
          </a:xfrm>
        </p:grpSpPr>
        <p:grpSp>
          <p:nvGrpSpPr>
            <p:cNvPr id="19" name="Group 18"/>
            <p:cNvGrpSpPr/>
            <p:nvPr/>
          </p:nvGrpSpPr>
          <p:grpSpPr>
            <a:xfrm>
              <a:off x="1401784" y="4651331"/>
              <a:ext cx="258398" cy="233226"/>
              <a:chOff x="1401784" y="4651331"/>
              <a:chExt cx="258398" cy="233226"/>
            </a:xfrm>
          </p:grpSpPr>
          <p:sp>
            <p:nvSpPr>
              <p:cNvPr id="33" name="CustomShape 3"/>
              <p:cNvSpPr/>
              <p:nvPr/>
            </p:nvSpPr>
            <p:spPr>
              <a:xfrm>
                <a:off x="1401784"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34" name="Picture 33"/>
              <p:cNvPicPr/>
              <p:nvPr/>
            </p:nvPicPr>
            <p:blipFill>
              <a:blip r:embed="rId4">
                <a:biLevel thresh="75000"/>
              </a:blip>
              <a:stretch/>
            </p:blipFill>
            <p:spPr>
              <a:xfrm>
                <a:off x="1424456" y="4696582"/>
                <a:ext cx="218047" cy="147125"/>
              </a:xfrm>
              <a:prstGeom prst="rect">
                <a:avLst/>
              </a:prstGeom>
              <a:ln>
                <a:noFill/>
              </a:ln>
            </p:spPr>
          </p:pic>
        </p:grpSp>
        <p:pic>
          <p:nvPicPr>
            <p:cNvPr id="20" name="Shape 73"/>
            <p:cNvPicPr/>
            <p:nvPr/>
          </p:nvPicPr>
          <p:blipFill>
            <a:blip r:embed="rId5"/>
            <a:srcRect t="11721" b="20008"/>
            <a:stretch/>
          </p:blipFill>
          <p:spPr>
            <a:xfrm>
              <a:off x="1671922" y="4651474"/>
              <a:ext cx="255786" cy="229840"/>
            </a:xfrm>
            <a:prstGeom prst="rect">
              <a:avLst/>
            </a:prstGeom>
            <a:ln>
              <a:noFill/>
            </a:ln>
          </p:spPr>
        </p:pic>
        <p:grpSp>
          <p:nvGrpSpPr>
            <p:cNvPr id="21" name="Group 20"/>
            <p:cNvGrpSpPr/>
            <p:nvPr/>
          </p:nvGrpSpPr>
          <p:grpSpPr>
            <a:xfrm>
              <a:off x="1939455" y="4651502"/>
              <a:ext cx="258398" cy="233226"/>
              <a:chOff x="4430340" y="4653260"/>
              <a:chExt cx="258398" cy="233226"/>
            </a:xfrm>
          </p:grpSpPr>
          <p:sp>
            <p:nvSpPr>
              <p:cNvPr id="31" name="CustomShape 3"/>
              <p:cNvSpPr/>
              <p:nvPr/>
            </p:nvSpPr>
            <p:spPr>
              <a:xfrm>
                <a:off x="4430340" y="4653260"/>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32" name="Shape 78"/>
              <p:cNvPicPr/>
              <p:nvPr/>
            </p:nvPicPr>
            <p:blipFill>
              <a:blip r:embed="rId6"/>
              <a:stretch/>
            </p:blipFill>
            <p:spPr>
              <a:xfrm>
                <a:off x="4455807" y="4672397"/>
                <a:ext cx="210464" cy="197923"/>
              </a:xfrm>
              <a:prstGeom prst="rect">
                <a:avLst/>
              </a:prstGeom>
              <a:ln>
                <a:noFill/>
              </a:ln>
            </p:spPr>
          </p:pic>
        </p:grpSp>
        <p:grpSp>
          <p:nvGrpSpPr>
            <p:cNvPr id="22" name="Group 21"/>
            <p:cNvGrpSpPr/>
            <p:nvPr/>
          </p:nvGrpSpPr>
          <p:grpSpPr>
            <a:xfrm>
              <a:off x="2206988" y="4641924"/>
              <a:ext cx="270138" cy="267693"/>
              <a:chOff x="5932878" y="4638693"/>
              <a:chExt cx="270138" cy="267693"/>
            </a:xfrm>
          </p:grpSpPr>
          <p:sp>
            <p:nvSpPr>
              <p:cNvPr id="29" name="CustomShape 3"/>
              <p:cNvSpPr/>
              <p:nvPr/>
            </p:nvSpPr>
            <p:spPr>
              <a:xfrm>
                <a:off x="5944618"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30" name="Picture 2" descr="https://www.mechdyne.com/filesimages/Icons/collabortion-icon.png"/>
              <p:cNvPicPr>
                <a:picLocks noChangeAspect="1" noChangeArrowheads="1"/>
              </p:cNvPicPr>
              <p:nvPr/>
            </p:nvPicPr>
            <p:blipFill>
              <a:blip r:embed="rId7" cstate="print">
                <a:biLevel thresh="75000"/>
                <a:extLst>
                  <a:ext uri="{28A0092B-C50C-407E-A947-70E740481C1C}">
                    <a14:useLocalDpi xmlns:a14="http://schemas.microsoft.com/office/drawing/2010/main" val="0"/>
                  </a:ext>
                </a:extLst>
              </a:blip>
              <a:srcRect/>
              <a:stretch>
                <a:fillRect/>
              </a:stretch>
            </p:blipFill>
            <p:spPr bwMode="auto">
              <a:xfrm>
                <a:off x="5932878" y="4638693"/>
                <a:ext cx="265191" cy="267693"/>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23" name="Group 22"/>
            <p:cNvGrpSpPr/>
            <p:nvPr/>
          </p:nvGrpSpPr>
          <p:grpSpPr>
            <a:xfrm>
              <a:off x="2493061" y="4651452"/>
              <a:ext cx="258398" cy="233226"/>
              <a:chOff x="7458896" y="4648088"/>
              <a:chExt cx="258398" cy="233226"/>
            </a:xfrm>
          </p:grpSpPr>
          <p:sp>
            <p:nvSpPr>
              <p:cNvPr id="27" name="CustomShape 3"/>
              <p:cNvSpPr/>
              <p:nvPr/>
            </p:nvSpPr>
            <p:spPr>
              <a:xfrm>
                <a:off x="7458896" y="4648088"/>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28" name="Picture 4" descr="https://image.freepik.com/free-icon/afraid-emoticon-face_318-41311.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90646" y="4681016"/>
                <a:ext cx="178255" cy="178255"/>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24" name="Group 23"/>
            <p:cNvGrpSpPr/>
            <p:nvPr/>
          </p:nvGrpSpPr>
          <p:grpSpPr>
            <a:xfrm>
              <a:off x="2767394" y="4650406"/>
              <a:ext cx="258398" cy="233226"/>
              <a:chOff x="8909558" y="4661032"/>
              <a:chExt cx="258398" cy="233226"/>
            </a:xfrm>
          </p:grpSpPr>
          <p:sp>
            <p:nvSpPr>
              <p:cNvPr id="25" name="CustomShape 3"/>
              <p:cNvSpPr/>
              <p:nvPr/>
            </p:nvSpPr>
            <p:spPr>
              <a:xfrm>
                <a:off x="8909558" y="4661032"/>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26" name="Picture 6" descr="https://d30y9cdsu7xlg0.cloudfront.net/png/66559-200.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26028" y="4668414"/>
                <a:ext cx="224075" cy="224075"/>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35" name="CustomShape 8"/>
          <p:cNvSpPr/>
          <p:nvPr/>
        </p:nvSpPr>
        <p:spPr>
          <a:xfrm>
            <a:off x="931875" y="398645"/>
            <a:ext cx="259406" cy="235234"/>
          </a:xfrm>
          <a:prstGeom prst="rect">
            <a:avLst/>
          </a:prstGeom>
          <a:noFill/>
          <a:ln w="28575">
            <a:solidFill>
              <a:srgbClr val="9900FF"/>
            </a:solidFill>
            <a:round/>
          </a:ln>
        </p:spPr>
        <p:style>
          <a:lnRef idx="0">
            <a:scrgbClr r="0" g="0" b="0"/>
          </a:lnRef>
          <a:fillRef idx="0">
            <a:scrgbClr r="0" g="0" b="0"/>
          </a:fillRef>
          <a:effectRef idx="0">
            <a:scrgbClr r="0" g="0" b="0"/>
          </a:effectRef>
          <a:fontRef idx="minor"/>
        </p:style>
      </p:sp>
      <p:sp>
        <p:nvSpPr>
          <p:cNvPr id="36" name="CustomShape 2"/>
          <p:cNvSpPr/>
          <p:nvPr/>
        </p:nvSpPr>
        <p:spPr>
          <a:xfrm>
            <a:off x="68567" y="-54154"/>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2000" b="0" strike="noStrike" spc="-1" dirty="0">
                <a:solidFill>
                  <a:srgbClr val="FFFFFF"/>
                </a:solidFill>
                <a:uFill>
                  <a:solidFill>
                    <a:srgbClr val="FFFFFF"/>
                  </a:solidFill>
                </a:uFill>
                <a:latin typeface="Gadugi" panose="020B0502040204020203" pitchFamily="34" charset="0"/>
                <a:ea typeface="Arial"/>
              </a:rPr>
              <a:t>Scott </a:t>
            </a:r>
            <a:r>
              <a:rPr lang="en-US" sz="2000" b="0" strike="noStrike" spc="-1" dirty="0" smtClean="0">
                <a:solidFill>
                  <a:srgbClr val="FFFFFF"/>
                </a:solidFill>
                <a:uFill>
                  <a:solidFill>
                    <a:srgbClr val="FFFFFF"/>
                  </a:solidFill>
                </a:uFill>
                <a:latin typeface="Gadugi" panose="020B0502040204020203" pitchFamily="34" charset="0"/>
                <a:ea typeface="Arial"/>
              </a:rPr>
              <a:t>Potter</a:t>
            </a:r>
            <a:r>
              <a:rPr lang="en-US" sz="1200" b="0" strike="noStrike" spc="-1" dirty="0" smtClean="0">
                <a:solidFill>
                  <a:srgbClr val="FFFFFF"/>
                </a:solidFill>
                <a:uFill>
                  <a:solidFill>
                    <a:srgbClr val="FFFFFF"/>
                  </a:solidFill>
                </a:uFill>
                <a:latin typeface="Gadugi" panose="020B0502040204020203" pitchFamily="34" charset="0"/>
                <a:ea typeface="Arial"/>
              </a:rPr>
              <a:t> </a:t>
            </a:r>
            <a:r>
              <a:rPr lang="en-US" sz="1200" strike="noStrike" spc="-1" dirty="0" smtClean="0">
                <a:solidFill>
                  <a:srgbClr val="FFFFFF"/>
                </a:solidFill>
                <a:uFill>
                  <a:solidFill>
                    <a:srgbClr val="FFFFFF"/>
                  </a:solidFill>
                </a:uFill>
                <a:latin typeface="Gadugi" panose="020B0502040204020203" pitchFamily="34" charset="0"/>
                <a:ea typeface="Arial"/>
              </a:rPr>
              <a:t>– To Autonomy &amp; Beyond</a:t>
            </a:r>
            <a:endParaRPr lang="en-US" sz="1200" strike="noStrike" spc="-1" dirty="0">
              <a:solidFill>
                <a:srgbClr val="FFFFFF"/>
              </a:solidFill>
              <a:uFill>
                <a:solidFill>
                  <a:srgbClr val="FFFFFF"/>
                </a:solidFill>
              </a:uFill>
              <a:latin typeface="Gadugi" panose="020B0502040204020203" pitchFamily="34" charset="0"/>
            </a:endParaRPr>
          </a:p>
        </p:txBody>
      </p:sp>
      <p:sp>
        <p:nvSpPr>
          <p:cNvPr id="38" name="CustomShape 1"/>
          <p:cNvSpPr/>
          <p:nvPr/>
        </p:nvSpPr>
        <p:spPr>
          <a:xfrm>
            <a:off x="311760" y="886633"/>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1600" b="0" strike="noStrike" spc="-1" dirty="0" smtClean="0">
                <a:solidFill>
                  <a:srgbClr val="FFFFFF"/>
                </a:solidFill>
                <a:uFill>
                  <a:solidFill>
                    <a:srgbClr val="FFFFFF"/>
                  </a:solidFill>
                </a:uFill>
                <a:latin typeface="Gadugi" panose="020B0502040204020203" pitchFamily="34" charset="0"/>
                <a:ea typeface="Arial"/>
              </a:rPr>
              <a:t>Achieving DevOps from the Dev Side</a:t>
            </a:r>
            <a:endParaRPr lang="en-US" sz="1600" b="0" strike="noStrike" spc="-1" dirty="0">
              <a:solidFill>
                <a:srgbClr val="FFFFFF"/>
              </a:solidFill>
              <a:uFill>
                <a:solidFill>
                  <a:srgbClr val="FFFFFF"/>
                </a:solidFill>
              </a:uFill>
              <a:latin typeface="Gadugi" panose="020B0502040204020203" pitchFamily="34" charset="0"/>
            </a:endParaRPr>
          </a:p>
        </p:txBody>
      </p:sp>
      <p:sp>
        <p:nvSpPr>
          <p:cNvPr id="39" name="CustomShape 1"/>
          <p:cNvSpPr/>
          <p:nvPr/>
        </p:nvSpPr>
        <p:spPr>
          <a:xfrm>
            <a:off x="311760" y="1280333"/>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1600" b="0" i="1" strike="noStrike" spc="-1" dirty="0" smtClean="0">
                <a:solidFill>
                  <a:srgbClr val="FFFFFF"/>
                </a:solidFill>
                <a:uFill>
                  <a:solidFill>
                    <a:srgbClr val="FFFFFF"/>
                  </a:solidFill>
                </a:uFill>
                <a:latin typeface="Gadugi" panose="020B0502040204020203" pitchFamily="34" charset="0"/>
                <a:ea typeface="Arial"/>
              </a:rPr>
              <a:t>Systems Engineering &amp; DevOps Strategy</a:t>
            </a:r>
            <a:endParaRPr lang="en-US" sz="1600" b="0" i="1" strike="noStrike" spc="-1" dirty="0">
              <a:solidFill>
                <a:srgbClr val="FFFFFF"/>
              </a:solidFill>
              <a:uFill>
                <a:solidFill>
                  <a:srgbClr val="FFFFFF"/>
                </a:solidFill>
              </a:uFill>
              <a:latin typeface="Gadugi" panose="020B0502040204020203" pitchFamily="34" charset="0"/>
            </a:endParaRPr>
          </a:p>
        </p:txBody>
      </p:sp>
    </p:spTree>
    <p:extLst>
      <p:ext uri="{BB962C8B-B14F-4D97-AF65-F5344CB8AC3E}">
        <p14:creationId xmlns:p14="http://schemas.microsoft.com/office/powerpoint/2010/main" val="203760888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CustomShape 2"/>
          <p:cNvSpPr/>
          <p:nvPr/>
        </p:nvSpPr>
        <p:spPr>
          <a:xfrm>
            <a:off x="311760" y="847800"/>
            <a:ext cx="8519400" cy="1407600"/>
          </a:xfrm>
          <a:prstGeom prst="rect">
            <a:avLst/>
          </a:prstGeom>
          <a:noFill/>
          <a:ln>
            <a:noFill/>
          </a:ln>
        </p:spPr>
        <p:style>
          <a:lnRef idx="0">
            <a:scrgbClr r="0" g="0" b="0"/>
          </a:lnRef>
          <a:fillRef idx="0">
            <a:scrgbClr r="0" g="0" b="0"/>
          </a:fillRef>
          <a:effectRef idx="0">
            <a:scrgbClr r="0" g="0" b="0"/>
          </a:effectRef>
          <a:fontRef idx="minor"/>
        </p:style>
      </p:sp>
      <p:sp>
        <p:nvSpPr>
          <p:cNvPr id="347" name="CustomShape 3"/>
          <p:cNvSpPr/>
          <p:nvPr/>
        </p:nvSpPr>
        <p:spPr>
          <a:xfrm>
            <a:off x="375120" y="4024800"/>
            <a:ext cx="5294520" cy="393480"/>
          </a:xfrm>
          <a:prstGeom prst="rect">
            <a:avLst/>
          </a:prstGeom>
          <a:noFill/>
          <a:ln>
            <a:noFill/>
          </a:ln>
        </p:spPr>
        <p:style>
          <a:lnRef idx="0">
            <a:scrgbClr r="0" g="0" b="0"/>
          </a:lnRef>
          <a:fillRef idx="0">
            <a:scrgbClr r="0" g="0" b="0"/>
          </a:fillRef>
          <a:effectRef idx="0">
            <a:scrgbClr r="0" g="0" b="0"/>
          </a:effectRef>
          <a:fontRef idx="minor"/>
        </p:style>
      </p:sp>
      <p:sp>
        <p:nvSpPr>
          <p:cNvPr id="349" name="CustomShape 5"/>
          <p:cNvSpPr/>
          <p:nvPr/>
        </p:nvSpPr>
        <p:spPr>
          <a:xfrm>
            <a:off x="375120" y="4482000"/>
            <a:ext cx="83826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endParaRPr lang="en-US" sz="1800" b="0" strike="noStrike" spc="-1">
              <a:solidFill>
                <a:srgbClr val="FFFFFF"/>
              </a:solidFill>
              <a:uFill>
                <a:solidFill>
                  <a:srgbClr val="FFFFFF"/>
                </a:solidFill>
              </a:uFill>
              <a:latin typeface="Arial"/>
            </a:endParaRPr>
          </a:p>
          <a:p>
            <a:pPr>
              <a:lnSpc>
                <a:spcPct val="100000"/>
              </a:lnSpc>
            </a:pPr>
            <a:endParaRPr lang="en-US" sz="1800" b="0" strike="noStrike" spc="-1">
              <a:solidFill>
                <a:srgbClr val="FFFFFF"/>
              </a:solidFill>
              <a:uFill>
                <a:solidFill>
                  <a:srgbClr val="FFFFFF"/>
                </a:solidFill>
              </a:uFill>
              <a:latin typeface="Arial"/>
            </a:endParaRPr>
          </a:p>
        </p:txBody>
      </p:sp>
      <p:sp>
        <p:nvSpPr>
          <p:cNvPr id="350" name="CustomShape 6"/>
          <p:cNvSpPr/>
          <p:nvPr/>
        </p:nvSpPr>
        <p:spPr>
          <a:xfrm>
            <a:off x="2651760" y="3034080"/>
            <a:ext cx="859680" cy="393480"/>
          </a:xfrm>
          <a:prstGeom prst="rect">
            <a:avLst/>
          </a:prstGeom>
          <a:noFill/>
          <a:ln>
            <a:noFill/>
          </a:ln>
        </p:spPr>
        <p:style>
          <a:lnRef idx="0">
            <a:scrgbClr r="0" g="0" b="0"/>
          </a:lnRef>
          <a:fillRef idx="0">
            <a:scrgbClr r="0" g="0" b="0"/>
          </a:fillRef>
          <a:effectRef idx="0">
            <a:scrgbClr r="0" g="0" b="0"/>
          </a:effectRef>
          <a:fontRef idx="minor"/>
        </p:style>
      </p:sp>
      <p:sp>
        <p:nvSpPr>
          <p:cNvPr id="351" name="CustomShape 7"/>
          <p:cNvSpPr/>
          <p:nvPr/>
        </p:nvSpPr>
        <p:spPr>
          <a:xfrm>
            <a:off x="6318720" y="3034080"/>
            <a:ext cx="845280" cy="393480"/>
          </a:xfrm>
          <a:prstGeom prst="rect">
            <a:avLst/>
          </a:prstGeom>
          <a:noFill/>
          <a:ln>
            <a:noFill/>
          </a:ln>
        </p:spPr>
        <p:style>
          <a:lnRef idx="0">
            <a:scrgbClr r="0" g="0" b="0"/>
          </a:lnRef>
          <a:fillRef idx="0">
            <a:scrgbClr r="0" g="0" b="0"/>
          </a:fillRef>
          <a:effectRef idx="0">
            <a:scrgbClr r="0" g="0" b="0"/>
          </a:effectRef>
          <a:fontRef idx="minor"/>
        </p:style>
      </p:sp>
      <p:sp>
        <p:nvSpPr>
          <p:cNvPr id="352" name="CustomShape 8"/>
          <p:cNvSpPr/>
          <p:nvPr/>
        </p:nvSpPr>
        <p:spPr>
          <a:xfrm>
            <a:off x="4566240" y="4101120"/>
            <a:ext cx="845280" cy="393480"/>
          </a:xfrm>
          <a:prstGeom prst="rect">
            <a:avLst/>
          </a:prstGeom>
          <a:noFill/>
          <a:ln>
            <a:noFill/>
          </a:ln>
        </p:spPr>
        <p:style>
          <a:lnRef idx="0">
            <a:scrgbClr r="0" g="0" b="0"/>
          </a:lnRef>
          <a:fillRef idx="0">
            <a:scrgbClr r="0" g="0" b="0"/>
          </a:fillRef>
          <a:effectRef idx="0">
            <a:scrgbClr r="0" g="0" b="0"/>
          </a:effectRef>
          <a:fontRef idx="minor"/>
        </p:style>
      </p:sp>
      <p:grpSp>
        <p:nvGrpSpPr>
          <p:cNvPr id="18" name="Group 17"/>
          <p:cNvGrpSpPr/>
          <p:nvPr/>
        </p:nvGrpSpPr>
        <p:grpSpPr>
          <a:xfrm>
            <a:off x="124767" y="394489"/>
            <a:ext cx="1624008" cy="267693"/>
            <a:chOff x="1401784" y="4641924"/>
            <a:chExt cx="1624008" cy="267693"/>
          </a:xfrm>
        </p:grpSpPr>
        <p:grpSp>
          <p:nvGrpSpPr>
            <p:cNvPr id="19" name="Group 18"/>
            <p:cNvGrpSpPr/>
            <p:nvPr/>
          </p:nvGrpSpPr>
          <p:grpSpPr>
            <a:xfrm>
              <a:off x="1401784" y="4651331"/>
              <a:ext cx="258398" cy="233226"/>
              <a:chOff x="1401784" y="4651331"/>
              <a:chExt cx="258398" cy="233226"/>
            </a:xfrm>
          </p:grpSpPr>
          <p:sp>
            <p:nvSpPr>
              <p:cNvPr id="33" name="CustomShape 3"/>
              <p:cNvSpPr/>
              <p:nvPr/>
            </p:nvSpPr>
            <p:spPr>
              <a:xfrm>
                <a:off x="1401784"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34" name="Picture 33"/>
              <p:cNvPicPr/>
              <p:nvPr/>
            </p:nvPicPr>
            <p:blipFill>
              <a:blip r:embed="rId3">
                <a:biLevel thresh="75000"/>
              </a:blip>
              <a:stretch/>
            </p:blipFill>
            <p:spPr>
              <a:xfrm>
                <a:off x="1424456" y="4696582"/>
                <a:ext cx="218047" cy="147125"/>
              </a:xfrm>
              <a:prstGeom prst="rect">
                <a:avLst/>
              </a:prstGeom>
              <a:ln>
                <a:noFill/>
              </a:ln>
            </p:spPr>
          </p:pic>
        </p:grpSp>
        <p:pic>
          <p:nvPicPr>
            <p:cNvPr id="20" name="Shape 73"/>
            <p:cNvPicPr/>
            <p:nvPr/>
          </p:nvPicPr>
          <p:blipFill>
            <a:blip r:embed="rId4"/>
            <a:srcRect t="11721" b="20008"/>
            <a:stretch/>
          </p:blipFill>
          <p:spPr>
            <a:xfrm>
              <a:off x="1671922" y="4651474"/>
              <a:ext cx="255786" cy="229840"/>
            </a:xfrm>
            <a:prstGeom prst="rect">
              <a:avLst/>
            </a:prstGeom>
            <a:ln>
              <a:noFill/>
            </a:ln>
          </p:spPr>
        </p:pic>
        <p:grpSp>
          <p:nvGrpSpPr>
            <p:cNvPr id="21" name="Group 20"/>
            <p:cNvGrpSpPr/>
            <p:nvPr/>
          </p:nvGrpSpPr>
          <p:grpSpPr>
            <a:xfrm>
              <a:off x="1939455" y="4651502"/>
              <a:ext cx="258398" cy="233226"/>
              <a:chOff x="4430340" y="4653260"/>
              <a:chExt cx="258398" cy="233226"/>
            </a:xfrm>
          </p:grpSpPr>
          <p:sp>
            <p:nvSpPr>
              <p:cNvPr id="31" name="CustomShape 3"/>
              <p:cNvSpPr/>
              <p:nvPr/>
            </p:nvSpPr>
            <p:spPr>
              <a:xfrm>
                <a:off x="4430340" y="4653260"/>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32" name="Shape 78"/>
              <p:cNvPicPr/>
              <p:nvPr/>
            </p:nvPicPr>
            <p:blipFill>
              <a:blip r:embed="rId5"/>
              <a:stretch/>
            </p:blipFill>
            <p:spPr>
              <a:xfrm>
                <a:off x="4455807" y="4672397"/>
                <a:ext cx="210464" cy="197923"/>
              </a:xfrm>
              <a:prstGeom prst="rect">
                <a:avLst/>
              </a:prstGeom>
              <a:ln>
                <a:noFill/>
              </a:ln>
            </p:spPr>
          </p:pic>
        </p:grpSp>
        <p:grpSp>
          <p:nvGrpSpPr>
            <p:cNvPr id="22" name="Group 21"/>
            <p:cNvGrpSpPr/>
            <p:nvPr/>
          </p:nvGrpSpPr>
          <p:grpSpPr>
            <a:xfrm>
              <a:off x="2206988" y="4641924"/>
              <a:ext cx="270138" cy="267693"/>
              <a:chOff x="5932878" y="4638693"/>
              <a:chExt cx="270138" cy="267693"/>
            </a:xfrm>
          </p:grpSpPr>
          <p:sp>
            <p:nvSpPr>
              <p:cNvPr id="29" name="CustomShape 3"/>
              <p:cNvSpPr/>
              <p:nvPr/>
            </p:nvSpPr>
            <p:spPr>
              <a:xfrm>
                <a:off x="5944618"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30" name="Picture 2" descr="https://www.mechdyne.com/filesimages/Icons/collabortion-icon.png"/>
              <p:cNvPicPr>
                <a:picLocks noChangeAspect="1" noChangeArrowheads="1"/>
              </p:cNvPicPr>
              <p:nvPr/>
            </p:nvPicPr>
            <p:blipFill>
              <a:blip r:embed="rId6" cstate="print">
                <a:biLevel thresh="75000"/>
                <a:extLst>
                  <a:ext uri="{28A0092B-C50C-407E-A947-70E740481C1C}">
                    <a14:useLocalDpi xmlns:a14="http://schemas.microsoft.com/office/drawing/2010/main" val="0"/>
                  </a:ext>
                </a:extLst>
              </a:blip>
              <a:srcRect/>
              <a:stretch>
                <a:fillRect/>
              </a:stretch>
            </p:blipFill>
            <p:spPr bwMode="auto">
              <a:xfrm>
                <a:off x="5932878" y="4638693"/>
                <a:ext cx="265191" cy="267693"/>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23" name="Group 22"/>
            <p:cNvGrpSpPr/>
            <p:nvPr/>
          </p:nvGrpSpPr>
          <p:grpSpPr>
            <a:xfrm>
              <a:off x="2493061" y="4651452"/>
              <a:ext cx="258398" cy="233226"/>
              <a:chOff x="7458896" y="4648088"/>
              <a:chExt cx="258398" cy="233226"/>
            </a:xfrm>
          </p:grpSpPr>
          <p:sp>
            <p:nvSpPr>
              <p:cNvPr id="27" name="CustomShape 3"/>
              <p:cNvSpPr/>
              <p:nvPr/>
            </p:nvSpPr>
            <p:spPr>
              <a:xfrm>
                <a:off x="7458896" y="4648088"/>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28" name="Picture 4" descr="https://image.freepik.com/free-icon/afraid-emoticon-face_318-4131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90646" y="4681016"/>
                <a:ext cx="178255" cy="178255"/>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24" name="Group 23"/>
            <p:cNvGrpSpPr/>
            <p:nvPr/>
          </p:nvGrpSpPr>
          <p:grpSpPr>
            <a:xfrm>
              <a:off x="2767394" y="4650406"/>
              <a:ext cx="258398" cy="233226"/>
              <a:chOff x="8909558" y="4661032"/>
              <a:chExt cx="258398" cy="233226"/>
            </a:xfrm>
          </p:grpSpPr>
          <p:sp>
            <p:nvSpPr>
              <p:cNvPr id="25" name="CustomShape 3"/>
              <p:cNvSpPr/>
              <p:nvPr/>
            </p:nvSpPr>
            <p:spPr>
              <a:xfrm>
                <a:off x="8909558" y="4661032"/>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26" name="Picture 6" descr="https://d30y9cdsu7xlg0.cloudfront.net/png/66559-200.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26028" y="4668414"/>
                <a:ext cx="224075" cy="224075"/>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35" name="CustomShape 8"/>
          <p:cNvSpPr/>
          <p:nvPr/>
        </p:nvSpPr>
        <p:spPr>
          <a:xfrm>
            <a:off x="931875" y="398645"/>
            <a:ext cx="259406" cy="235234"/>
          </a:xfrm>
          <a:prstGeom prst="rect">
            <a:avLst/>
          </a:prstGeom>
          <a:noFill/>
          <a:ln w="28575">
            <a:solidFill>
              <a:srgbClr val="9900FF"/>
            </a:solidFill>
            <a:round/>
          </a:ln>
        </p:spPr>
        <p:style>
          <a:lnRef idx="0">
            <a:scrgbClr r="0" g="0" b="0"/>
          </a:lnRef>
          <a:fillRef idx="0">
            <a:scrgbClr r="0" g="0" b="0"/>
          </a:fillRef>
          <a:effectRef idx="0">
            <a:scrgbClr r="0" g="0" b="0"/>
          </a:effectRef>
          <a:fontRef idx="minor"/>
        </p:style>
      </p:sp>
      <p:sp>
        <p:nvSpPr>
          <p:cNvPr id="36" name="CustomShape 2"/>
          <p:cNvSpPr/>
          <p:nvPr/>
        </p:nvSpPr>
        <p:spPr>
          <a:xfrm>
            <a:off x="68567" y="-54154"/>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2000" b="0" strike="noStrike" spc="-1" dirty="0">
                <a:solidFill>
                  <a:srgbClr val="FFFFFF"/>
                </a:solidFill>
                <a:uFill>
                  <a:solidFill>
                    <a:srgbClr val="FFFFFF"/>
                  </a:solidFill>
                </a:uFill>
                <a:latin typeface="Gadugi" panose="020B0502040204020203" pitchFamily="34" charset="0"/>
                <a:ea typeface="Arial"/>
              </a:rPr>
              <a:t>Scott </a:t>
            </a:r>
            <a:r>
              <a:rPr lang="en-US" sz="2000" b="0" strike="noStrike" spc="-1" dirty="0" smtClean="0">
                <a:solidFill>
                  <a:srgbClr val="FFFFFF"/>
                </a:solidFill>
                <a:uFill>
                  <a:solidFill>
                    <a:srgbClr val="FFFFFF"/>
                  </a:solidFill>
                </a:uFill>
                <a:latin typeface="Gadugi" panose="020B0502040204020203" pitchFamily="34" charset="0"/>
                <a:ea typeface="Arial"/>
              </a:rPr>
              <a:t>Potter</a:t>
            </a:r>
            <a:r>
              <a:rPr lang="en-US" sz="1200" b="0" strike="noStrike" spc="-1" dirty="0" smtClean="0">
                <a:solidFill>
                  <a:srgbClr val="FFFFFF"/>
                </a:solidFill>
                <a:uFill>
                  <a:solidFill>
                    <a:srgbClr val="FFFFFF"/>
                  </a:solidFill>
                </a:uFill>
                <a:latin typeface="Gadugi" panose="020B0502040204020203" pitchFamily="34" charset="0"/>
                <a:ea typeface="Arial"/>
              </a:rPr>
              <a:t> </a:t>
            </a:r>
            <a:r>
              <a:rPr lang="en-US" sz="1200" strike="noStrike" spc="-1" dirty="0" smtClean="0">
                <a:solidFill>
                  <a:srgbClr val="FFFFFF"/>
                </a:solidFill>
                <a:uFill>
                  <a:solidFill>
                    <a:srgbClr val="FFFFFF"/>
                  </a:solidFill>
                </a:uFill>
                <a:latin typeface="Gadugi" panose="020B0502040204020203" pitchFamily="34" charset="0"/>
                <a:ea typeface="Arial"/>
              </a:rPr>
              <a:t>– To Autonomy &amp; Beyond</a:t>
            </a:r>
            <a:endParaRPr lang="en-US" sz="1200" strike="noStrike" spc="-1" dirty="0">
              <a:solidFill>
                <a:srgbClr val="FFFFFF"/>
              </a:solidFill>
              <a:uFill>
                <a:solidFill>
                  <a:srgbClr val="FFFFFF"/>
                </a:solidFill>
              </a:uFill>
              <a:latin typeface="Gadugi" panose="020B0502040204020203" pitchFamily="34" charset="0"/>
            </a:endParaRPr>
          </a:p>
        </p:txBody>
      </p:sp>
      <p:pic>
        <p:nvPicPr>
          <p:cNvPr id="37" name="Picture 4" descr="https://butterflyworld.com/wp-content/uploads/2015/06/Ulysses-butterfly-sharper-edges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28686" y="125212"/>
            <a:ext cx="2047515" cy="1979914"/>
          </a:xfrm>
          <a:prstGeom prst="rect">
            <a:avLst/>
          </a:prstGeom>
          <a:noFill/>
          <a:extLst>
            <a:ext uri="{909E8E84-426E-40DD-AFC4-6F175D3DCCD1}">
              <a14:hiddenFill xmlns:a14="http://schemas.microsoft.com/office/drawing/2010/main">
                <a:solidFill>
                  <a:srgbClr val="FFFFFF"/>
                </a:solidFill>
              </a14:hiddenFill>
            </a:ext>
          </a:extLst>
        </p:spPr>
      </p:pic>
      <p:sp>
        <p:nvSpPr>
          <p:cNvPr id="38" name="CustomShape 1"/>
          <p:cNvSpPr/>
          <p:nvPr/>
        </p:nvSpPr>
        <p:spPr>
          <a:xfrm>
            <a:off x="311760" y="886633"/>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1600" b="0" strike="noStrike" spc="-1" dirty="0" smtClean="0">
                <a:solidFill>
                  <a:srgbClr val="FFFFFF"/>
                </a:solidFill>
                <a:uFill>
                  <a:solidFill>
                    <a:srgbClr val="FFFFFF"/>
                  </a:solidFill>
                </a:uFill>
                <a:latin typeface="Gadugi" panose="020B0502040204020203" pitchFamily="34" charset="0"/>
                <a:ea typeface="Arial"/>
              </a:rPr>
              <a:t>Achieving DevOps from the Dev Side</a:t>
            </a:r>
            <a:endParaRPr lang="en-US" sz="1600" b="0" strike="noStrike" spc="-1" dirty="0">
              <a:solidFill>
                <a:srgbClr val="FFFFFF"/>
              </a:solidFill>
              <a:uFill>
                <a:solidFill>
                  <a:srgbClr val="FFFFFF"/>
                </a:solidFill>
              </a:uFill>
              <a:latin typeface="Gadugi" panose="020B0502040204020203" pitchFamily="34" charset="0"/>
            </a:endParaRPr>
          </a:p>
        </p:txBody>
      </p:sp>
      <p:sp>
        <p:nvSpPr>
          <p:cNvPr id="39" name="CustomShape 1"/>
          <p:cNvSpPr/>
          <p:nvPr/>
        </p:nvSpPr>
        <p:spPr>
          <a:xfrm>
            <a:off x="311760" y="1280333"/>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1600" b="0" i="1" strike="noStrike" spc="-1" dirty="0" smtClean="0">
                <a:solidFill>
                  <a:srgbClr val="FFFFFF"/>
                </a:solidFill>
                <a:uFill>
                  <a:solidFill>
                    <a:srgbClr val="FFFFFF"/>
                  </a:solidFill>
                </a:uFill>
                <a:latin typeface="Gadugi" panose="020B0502040204020203" pitchFamily="34" charset="0"/>
                <a:ea typeface="Arial"/>
              </a:rPr>
              <a:t>Establishing High Performing Teams</a:t>
            </a:r>
            <a:endParaRPr lang="en-US" sz="1600" b="0" i="1" strike="noStrike" spc="-1" dirty="0">
              <a:solidFill>
                <a:srgbClr val="FFFFFF"/>
              </a:solidFill>
              <a:uFill>
                <a:solidFill>
                  <a:srgbClr val="FFFFFF"/>
                </a:solidFill>
              </a:uFill>
              <a:latin typeface="Gadugi" panose="020B0502040204020203" pitchFamily="34" charset="0"/>
            </a:endParaRPr>
          </a:p>
        </p:txBody>
      </p:sp>
      <p:sp>
        <p:nvSpPr>
          <p:cNvPr id="40" name="CustomShape 4"/>
          <p:cNvSpPr/>
          <p:nvPr/>
        </p:nvSpPr>
        <p:spPr>
          <a:xfrm>
            <a:off x="311760" y="1751146"/>
            <a:ext cx="8832239" cy="2044894"/>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marL="343080" indent="-342000">
              <a:buClr>
                <a:srgbClr val="FFFFFF"/>
              </a:buClr>
              <a:buFont typeface="Arial"/>
              <a:buChar char="•"/>
            </a:pPr>
            <a:r>
              <a:rPr lang="en-US" sz="1400" spc="-1" dirty="0" smtClean="0">
                <a:solidFill>
                  <a:srgbClr val="FFFFFF"/>
                </a:solidFill>
                <a:uFill>
                  <a:solidFill>
                    <a:srgbClr val="FFFFFF"/>
                  </a:solidFill>
                </a:uFill>
                <a:latin typeface="Century Gothic"/>
              </a:rPr>
              <a:t>They have a common goal</a:t>
            </a:r>
            <a:endParaRPr lang="en-US" sz="1400" spc="-1" dirty="0" smtClean="0">
              <a:solidFill>
                <a:srgbClr val="FFFFFF"/>
              </a:solidFill>
              <a:uFill>
                <a:solidFill>
                  <a:srgbClr val="FFFFFF"/>
                </a:solidFill>
              </a:uFill>
            </a:endParaRPr>
          </a:p>
          <a:p>
            <a:pPr marL="343080" indent="-342000">
              <a:lnSpc>
                <a:spcPct val="100000"/>
              </a:lnSpc>
              <a:buClr>
                <a:srgbClr val="FFFFFF"/>
              </a:buClr>
              <a:buFont typeface="Arial"/>
              <a:buChar char="•"/>
            </a:pPr>
            <a:r>
              <a:rPr lang="en-US" sz="1400" spc="-1" dirty="0" smtClean="0">
                <a:solidFill>
                  <a:srgbClr val="FFFFFF"/>
                </a:solidFill>
                <a:uFill>
                  <a:solidFill>
                    <a:srgbClr val="FFFFFF"/>
                  </a:solidFill>
                </a:uFill>
                <a:latin typeface="Century Gothic"/>
              </a:rPr>
              <a:t>High </a:t>
            </a:r>
            <a:r>
              <a:rPr lang="en-US" sz="1400" spc="-1" dirty="0">
                <a:solidFill>
                  <a:srgbClr val="FFFFFF"/>
                </a:solidFill>
                <a:uFill>
                  <a:solidFill>
                    <a:srgbClr val="FFFFFF"/>
                  </a:solidFill>
                </a:uFill>
                <a:latin typeface="Century Gothic"/>
              </a:rPr>
              <a:t>Standards &amp; </a:t>
            </a:r>
            <a:r>
              <a:rPr lang="en-US" sz="1400" spc="-1" dirty="0" smtClean="0">
                <a:solidFill>
                  <a:srgbClr val="FFFFFF"/>
                </a:solidFill>
                <a:uFill>
                  <a:solidFill>
                    <a:srgbClr val="FFFFFF"/>
                  </a:solidFill>
                </a:uFill>
                <a:latin typeface="Century Gothic"/>
              </a:rPr>
              <a:t>Expectations</a:t>
            </a:r>
          </a:p>
          <a:p>
            <a:pPr marL="343080" indent="-342000">
              <a:buClr>
                <a:srgbClr val="FFFFFF"/>
              </a:buClr>
              <a:buFont typeface="Arial"/>
              <a:buChar char="•"/>
            </a:pPr>
            <a:r>
              <a:rPr lang="en-US" sz="1400" spc="-1" dirty="0">
                <a:solidFill>
                  <a:srgbClr val="FFFFFF"/>
                </a:solidFill>
                <a:uFill>
                  <a:solidFill>
                    <a:srgbClr val="FFFFFF"/>
                  </a:solidFill>
                </a:uFill>
                <a:latin typeface="Century Gothic"/>
              </a:rPr>
              <a:t>Able to Resolve </a:t>
            </a:r>
            <a:r>
              <a:rPr lang="en-US" sz="1400" spc="-1" dirty="0" smtClean="0">
                <a:solidFill>
                  <a:srgbClr val="FFFFFF"/>
                </a:solidFill>
                <a:uFill>
                  <a:solidFill>
                    <a:srgbClr val="FFFFFF"/>
                  </a:solidFill>
                </a:uFill>
                <a:latin typeface="Century Gothic"/>
              </a:rPr>
              <a:t>Conflict</a:t>
            </a:r>
          </a:p>
          <a:p>
            <a:pPr marL="343080" indent="-342000">
              <a:buClr>
                <a:srgbClr val="FFFFFF"/>
              </a:buClr>
              <a:buFont typeface="Arial"/>
              <a:buChar char="•"/>
            </a:pPr>
            <a:r>
              <a:rPr lang="en-US" sz="1400" spc="-1" dirty="0">
                <a:solidFill>
                  <a:srgbClr val="FFFFFF"/>
                </a:solidFill>
                <a:uFill>
                  <a:solidFill>
                    <a:srgbClr val="FFFFFF"/>
                  </a:solidFill>
                </a:uFill>
                <a:latin typeface="Century Gothic"/>
              </a:rPr>
              <a:t>Frequent Feedback, Team-based rewards</a:t>
            </a:r>
            <a:endParaRPr lang="en-US" sz="1400" spc="-1" dirty="0">
              <a:solidFill>
                <a:srgbClr val="FFFFFF"/>
              </a:solidFill>
              <a:uFill>
                <a:solidFill>
                  <a:srgbClr val="FFFFFF"/>
                </a:solidFill>
              </a:uFill>
            </a:endParaRPr>
          </a:p>
          <a:p>
            <a:pPr marL="1080">
              <a:buClr>
                <a:srgbClr val="FFFFFF"/>
              </a:buClr>
            </a:pPr>
            <a:endParaRPr lang="en-US" sz="1400" spc="-1" dirty="0">
              <a:solidFill>
                <a:srgbClr val="FFFFFF"/>
              </a:solidFill>
              <a:uFill>
                <a:solidFill>
                  <a:srgbClr val="FFFFFF"/>
                </a:solidFill>
              </a:uFill>
            </a:endParaRPr>
          </a:p>
          <a:p>
            <a:pPr marL="1080">
              <a:lnSpc>
                <a:spcPct val="100000"/>
              </a:lnSpc>
              <a:buClr>
                <a:srgbClr val="FFFFFF"/>
              </a:buClr>
            </a:pPr>
            <a:endParaRPr lang="en-US" sz="1400" spc="-1" dirty="0">
              <a:solidFill>
                <a:srgbClr val="FFFFFF"/>
              </a:solidFill>
              <a:uFill>
                <a:solidFill>
                  <a:srgbClr val="FFFFFF"/>
                </a:solidFill>
              </a:uFill>
            </a:endParaRPr>
          </a:p>
        </p:txBody>
      </p:sp>
    </p:spTree>
    <p:extLst>
      <p:ext uri="{BB962C8B-B14F-4D97-AF65-F5344CB8AC3E}">
        <p14:creationId xmlns:p14="http://schemas.microsoft.com/office/powerpoint/2010/main" val="201951415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CustomShape 2"/>
          <p:cNvSpPr/>
          <p:nvPr/>
        </p:nvSpPr>
        <p:spPr>
          <a:xfrm>
            <a:off x="311760" y="847800"/>
            <a:ext cx="8519400" cy="1407600"/>
          </a:xfrm>
          <a:prstGeom prst="rect">
            <a:avLst/>
          </a:prstGeom>
          <a:noFill/>
          <a:ln>
            <a:noFill/>
          </a:ln>
        </p:spPr>
        <p:style>
          <a:lnRef idx="0">
            <a:scrgbClr r="0" g="0" b="0"/>
          </a:lnRef>
          <a:fillRef idx="0">
            <a:scrgbClr r="0" g="0" b="0"/>
          </a:fillRef>
          <a:effectRef idx="0">
            <a:scrgbClr r="0" g="0" b="0"/>
          </a:effectRef>
          <a:fontRef idx="minor"/>
        </p:style>
      </p:sp>
      <p:sp>
        <p:nvSpPr>
          <p:cNvPr id="347" name="CustomShape 3"/>
          <p:cNvSpPr/>
          <p:nvPr/>
        </p:nvSpPr>
        <p:spPr>
          <a:xfrm>
            <a:off x="375120" y="4024800"/>
            <a:ext cx="5294520" cy="393480"/>
          </a:xfrm>
          <a:prstGeom prst="rect">
            <a:avLst/>
          </a:prstGeom>
          <a:noFill/>
          <a:ln>
            <a:noFill/>
          </a:ln>
        </p:spPr>
        <p:style>
          <a:lnRef idx="0">
            <a:scrgbClr r="0" g="0" b="0"/>
          </a:lnRef>
          <a:fillRef idx="0">
            <a:scrgbClr r="0" g="0" b="0"/>
          </a:fillRef>
          <a:effectRef idx="0">
            <a:scrgbClr r="0" g="0" b="0"/>
          </a:effectRef>
          <a:fontRef idx="minor"/>
        </p:style>
      </p:sp>
      <p:sp>
        <p:nvSpPr>
          <p:cNvPr id="349" name="CustomShape 5"/>
          <p:cNvSpPr/>
          <p:nvPr/>
        </p:nvSpPr>
        <p:spPr>
          <a:xfrm>
            <a:off x="375120" y="4482000"/>
            <a:ext cx="83826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endParaRPr lang="en-US" sz="1800" b="0" strike="noStrike" spc="-1">
              <a:solidFill>
                <a:srgbClr val="FFFFFF"/>
              </a:solidFill>
              <a:uFill>
                <a:solidFill>
                  <a:srgbClr val="FFFFFF"/>
                </a:solidFill>
              </a:uFill>
              <a:latin typeface="Arial"/>
            </a:endParaRPr>
          </a:p>
          <a:p>
            <a:pPr>
              <a:lnSpc>
                <a:spcPct val="100000"/>
              </a:lnSpc>
            </a:pPr>
            <a:endParaRPr lang="en-US" sz="1800" b="0" strike="noStrike" spc="-1">
              <a:solidFill>
                <a:srgbClr val="FFFFFF"/>
              </a:solidFill>
              <a:uFill>
                <a:solidFill>
                  <a:srgbClr val="FFFFFF"/>
                </a:solidFill>
              </a:uFill>
              <a:latin typeface="Arial"/>
            </a:endParaRPr>
          </a:p>
        </p:txBody>
      </p:sp>
      <p:sp>
        <p:nvSpPr>
          <p:cNvPr id="350" name="CustomShape 6"/>
          <p:cNvSpPr/>
          <p:nvPr/>
        </p:nvSpPr>
        <p:spPr>
          <a:xfrm>
            <a:off x="2651760" y="3034080"/>
            <a:ext cx="859680" cy="393480"/>
          </a:xfrm>
          <a:prstGeom prst="rect">
            <a:avLst/>
          </a:prstGeom>
          <a:noFill/>
          <a:ln>
            <a:noFill/>
          </a:ln>
        </p:spPr>
        <p:style>
          <a:lnRef idx="0">
            <a:scrgbClr r="0" g="0" b="0"/>
          </a:lnRef>
          <a:fillRef idx="0">
            <a:scrgbClr r="0" g="0" b="0"/>
          </a:fillRef>
          <a:effectRef idx="0">
            <a:scrgbClr r="0" g="0" b="0"/>
          </a:effectRef>
          <a:fontRef idx="minor"/>
        </p:style>
      </p:sp>
      <p:sp>
        <p:nvSpPr>
          <p:cNvPr id="351" name="CustomShape 7"/>
          <p:cNvSpPr/>
          <p:nvPr/>
        </p:nvSpPr>
        <p:spPr>
          <a:xfrm>
            <a:off x="6318720" y="3034080"/>
            <a:ext cx="845280" cy="393480"/>
          </a:xfrm>
          <a:prstGeom prst="rect">
            <a:avLst/>
          </a:prstGeom>
          <a:noFill/>
          <a:ln>
            <a:noFill/>
          </a:ln>
        </p:spPr>
        <p:style>
          <a:lnRef idx="0">
            <a:scrgbClr r="0" g="0" b="0"/>
          </a:lnRef>
          <a:fillRef idx="0">
            <a:scrgbClr r="0" g="0" b="0"/>
          </a:fillRef>
          <a:effectRef idx="0">
            <a:scrgbClr r="0" g="0" b="0"/>
          </a:effectRef>
          <a:fontRef idx="minor"/>
        </p:style>
      </p:sp>
      <p:sp>
        <p:nvSpPr>
          <p:cNvPr id="352" name="CustomShape 8"/>
          <p:cNvSpPr/>
          <p:nvPr/>
        </p:nvSpPr>
        <p:spPr>
          <a:xfrm>
            <a:off x="4566240" y="4101120"/>
            <a:ext cx="845280" cy="393480"/>
          </a:xfrm>
          <a:prstGeom prst="rect">
            <a:avLst/>
          </a:prstGeom>
          <a:noFill/>
          <a:ln>
            <a:noFill/>
          </a:ln>
        </p:spPr>
        <p:style>
          <a:lnRef idx="0">
            <a:scrgbClr r="0" g="0" b="0"/>
          </a:lnRef>
          <a:fillRef idx="0">
            <a:scrgbClr r="0" g="0" b="0"/>
          </a:fillRef>
          <a:effectRef idx="0">
            <a:scrgbClr r="0" g="0" b="0"/>
          </a:effectRef>
          <a:fontRef idx="minor"/>
        </p:style>
      </p:sp>
      <p:grpSp>
        <p:nvGrpSpPr>
          <p:cNvPr id="18" name="Group 17"/>
          <p:cNvGrpSpPr/>
          <p:nvPr/>
        </p:nvGrpSpPr>
        <p:grpSpPr>
          <a:xfrm>
            <a:off x="124767" y="394489"/>
            <a:ext cx="1624008" cy="267693"/>
            <a:chOff x="1401784" y="4641924"/>
            <a:chExt cx="1624008" cy="267693"/>
          </a:xfrm>
        </p:grpSpPr>
        <p:grpSp>
          <p:nvGrpSpPr>
            <p:cNvPr id="19" name="Group 18"/>
            <p:cNvGrpSpPr/>
            <p:nvPr/>
          </p:nvGrpSpPr>
          <p:grpSpPr>
            <a:xfrm>
              <a:off x="1401784" y="4651331"/>
              <a:ext cx="258398" cy="233226"/>
              <a:chOff x="1401784" y="4651331"/>
              <a:chExt cx="258398" cy="233226"/>
            </a:xfrm>
          </p:grpSpPr>
          <p:sp>
            <p:nvSpPr>
              <p:cNvPr id="33" name="CustomShape 3"/>
              <p:cNvSpPr/>
              <p:nvPr/>
            </p:nvSpPr>
            <p:spPr>
              <a:xfrm>
                <a:off x="1401784"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34" name="Picture 33"/>
              <p:cNvPicPr/>
              <p:nvPr/>
            </p:nvPicPr>
            <p:blipFill>
              <a:blip r:embed="rId3">
                <a:biLevel thresh="75000"/>
              </a:blip>
              <a:stretch/>
            </p:blipFill>
            <p:spPr>
              <a:xfrm>
                <a:off x="1424456" y="4696582"/>
                <a:ext cx="218047" cy="147125"/>
              </a:xfrm>
              <a:prstGeom prst="rect">
                <a:avLst/>
              </a:prstGeom>
              <a:ln>
                <a:noFill/>
              </a:ln>
            </p:spPr>
          </p:pic>
        </p:grpSp>
        <p:pic>
          <p:nvPicPr>
            <p:cNvPr id="20" name="Shape 73"/>
            <p:cNvPicPr/>
            <p:nvPr/>
          </p:nvPicPr>
          <p:blipFill>
            <a:blip r:embed="rId4"/>
            <a:srcRect t="11721" b="20008"/>
            <a:stretch/>
          </p:blipFill>
          <p:spPr>
            <a:xfrm>
              <a:off x="1671922" y="4651474"/>
              <a:ext cx="255786" cy="229840"/>
            </a:xfrm>
            <a:prstGeom prst="rect">
              <a:avLst/>
            </a:prstGeom>
            <a:ln>
              <a:noFill/>
            </a:ln>
          </p:spPr>
        </p:pic>
        <p:grpSp>
          <p:nvGrpSpPr>
            <p:cNvPr id="21" name="Group 20"/>
            <p:cNvGrpSpPr/>
            <p:nvPr/>
          </p:nvGrpSpPr>
          <p:grpSpPr>
            <a:xfrm>
              <a:off x="1939455" y="4651502"/>
              <a:ext cx="258398" cy="233226"/>
              <a:chOff x="4430340" y="4653260"/>
              <a:chExt cx="258398" cy="233226"/>
            </a:xfrm>
          </p:grpSpPr>
          <p:sp>
            <p:nvSpPr>
              <p:cNvPr id="31" name="CustomShape 3"/>
              <p:cNvSpPr/>
              <p:nvPr/>
            </p:nvSpPr>
            <p:spPr>
              <a:xfrm>
                <a:off x="4430340" y="4653260"/>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32" name="Shape 78"/>
              <p:cNvPicPr/>
              <p:nvPr/>
            </p:nvPicPr>
            <p:blipFill>
              <a:blip r:embed="rId5"/>
              <a:stretch/>
            </p:blipFill>
            <p:spPr>
              <a:xfrm>
                <a:off x="4455807" y="4672397"/>
                <a:ext cx="210464" cy="197923"/>
              </a:xfrm>
              <a:prstGeom prst="rect">
                <a:avLst/>
              </a:prstGeom>
              <a:ln>
                <a:noFill/>
              </a:ln>
            </p:spPr>
          </p:pic>
        </p:grpSp>
        <p:grpSp>
          <p:nvGrpSpPr>
            <p:cNvPr id="22" name="Group 21"/>
            <p:cNvGrpSpPr/>
            <p:nvPr/>
          </p:nvGrpSpPr>
          <p:grpSpPr>
            <a:xfrm>
              <a:off x="2206988" y="4641924"/>
              <a:ext cx="270138" cy="267693"/>
              <a:chOff x="5932878" y="4638693"/>
              <a:chExt cx="270138" cy="267693"/>
            </a:xfrm>
          </p:grpSpPr>
          <p:sp>
            <p:nvSpPr>
              <p:cNvPr id="29" name="CustomShape 3"/>
              <p:cNvSpPr/>
              <p:nvPr/>
            </p:nvSpPr>
            <p:spPr>
              <a:xfrm>
                <a:off x="5944618"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30" name="Picture 2" descr="https://www.mechdyne.com/filesimages/Icons/collabortion-icon.png"/>
              <p:cNvPicPr>
                <a:picLocks noChangeAspect="1" noChangeArrowheads="1"/>
              </p:cNvPicPr>
              <p:nvPr/>
            </p:nvPicPr>
            <p:blipFill>
              <a:blip r:embed="rId6" cstate="print">
                <a:biLevel thresh="75000"/>
                <a:extLst>
                  <a:ext uri="{28A0092B-C50C-407E-A947-70E740481C1C}">
                    <a14:useLocalDpi xmlns:a14="http://schemas.microsoft.com/office/drawing/2010/main" val="0"/>
                  </a:ext>
                </a:extLst>
              </a:blip>
              <a:srcRect/>
              <a:stretch>
                <a:fillRect/>
              </a:stretch>
            </p:blipFill>
            <p:spPr bwMode="auto">
              <a:xfrm>
                <a:off x="5932878" y="4638693"/>
                <a:ext cx="265191" cy="267693"/>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23" name="Group 22"/>
            <p:cNvGrpSpPr/>
            <p:nvPr/>
          </p:nvGrpSpPr>
          <p:grpSpPr>
            <a:xfrm>
              <a:off x="2493061" y="4651452"/>
              <a:ext cx="258398" cy="233226"/>
              <a:chOff x="7458896" y="4648088"/>
              <a:chExt cx="258398" cy="233226"/>
            </a:xfrm>
          </p:grpSpPr>
          <p:sp>
            <p:nvSpPr>
              <p:cNvPr id="27" name="CustomShape 3"/>
              <p:cNvSpPr/>
              <p:nvPr/>
            </p:nvSpPr>
            <p:spPr>
              <a:xfrm>
                <a:off x="7458896" y="4648088"/>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28" name="Picture 4" descr="https://image.freepik.com/free-icon/afraid-emoticon-face_318-4131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90646" y="4681016"/>
                <a:ext cx="178255" cy="178255"/>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24" name="Group 23"/>
            <p:cNvGrpSpPr/>
            <p:nvPr/>
          </p:nvGrpSpPr>
          <p:grpSpPr>
            <a:xfrm>
              <a:off x="2767394" y="4650406"/>
              <a:ext cx="258398" cy="233226"/>
              <a:chOff x="8909558" y="4661032"/>
              <a:chExt cx="258398" cy="233226"/>
            </a:xfrm>
          </p:grpSpPr>
          <p:sp>
            <p:nvSpPr>
              <p:cNvPr id="25" name="CustomShape 3"/>
              <p:cNvSpPr/>
              <p:nvPr/>
            </p:nvSpPr>
            <p:spPr>
              <a:xfrm>
                <a:off x="8909558" y="4661032"/>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26" name="Picture 6" descr="https://d30y9cdsu7xlg0.cloudfront.net/png/66559-200.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26028" y="4668414"/>
                <a:ext cx="224075" cy="224075"/>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35" name="CustomShape 8"/>
          <p:cNvSpPr/>
          <p:nvPr/>
        </p:nvSpPr>
        <p:spPr>
          <a:xfrm>
            <a:off x="931875" y="398645"/>
            <a:ext cx="259406" cy="235234"/>
          </a:xfrm>
          <a:prstGeom prst="rect">
            <a:avLst/>
          </a:prstGeom>
          <a:noFill/>
          <a:ln w="28575">
            <a:solidFill>
              <a:srgbClr val="9900FF"/>
            </a:solidFill>
            <a:round/>
          </a:ln>
        </p:spPr>
        <p:style>
          <a:lnRef idx="0">
            <a:scrgbClr r="0" g="0" b="0"/>
          </a:lnRef>
          <a:fillRef idx="0">
            <a:scrgbClr r="0" g="0" b="0"/>
          </a:fillRef>
          <a:effectRef idx="0">
            <a:scrgbClr r="0" g="0" b="0"/>
          </a:effectRef>
          <a:fontRef idx="minor"/>
        </p:style>
      </p:sp>
      <p:sp>
        <p:nvSpPr>
          <p:cNvPr id="36" name="CustomShape 2"/>
          <p:cNvSpPr/>
          <p:nvPr/>
        </p:nvSpPr>
        <p:spPr>
          <a:xfrm>
            <a:off x="68567" y="-54154"/>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2000" b="0" strike="noStrike" spc="-1" dirty="0">
                <a:solidFill>
                  <a:srgbClr val="FFFFFF"/>
                </a:solidFill>
                <a:uFill>
                  <a:solidFill>
                    <a:srgbClr val="FFFFFF"/>
                  </a:solidFill>
                </a:uFill>
                <a:latin typeface="Gadugi" panose="020B0502040204020203" pitchFamily="34" charset="0"/>
                <a:ea typeface="Arial"/>
              </a:rPr>
              <a:t>Scott </a:t>
            </a:r>
            <a:r>
              <a:rPr lang="en-US" sz="2000" b="0" strike="noStrike" spc="-1" dirty="0" smtClean="0">
                <a:solidFill>
                  <a:srgbClr val="FFFFFF"/>
                </a:solidFill>
                <a:uFill>
                  <a:solidFill>
                    <a:srgbClr val="FFFFFF"/>
                  </a:solidFill>
                </a:uFill>
                <a:latin typeface="Gadugi" panose="020B0502040204020203" pitchFamily="34" charset="0"/>
                <a:ea typeface="Arial"/>
              </a:rPr>
              <a:t>Potter</a:t>
            </a:r>
            <a:r>
              <a:rPr lang="en-US" sz="1200" b="0" strike="noStrike" spc="-1" dirty="0" smtClean="0">
                <a:solidFill>
                  <a:srgbClr val="FFFFFF"/>
                </a:solidFill>
                <a:uFill>
                  <a:solidFill>
                    <a:srgbClr val="FFFFFF"/>
                  </a:solidFill>
                </a:uFill>
                <a:latin typeface="Gadugi" panose="020B0502040204020203" pitchFamily="34" charset="0"/>
                <a:ea typeface="Arial"/>
              </a:rPr>
              <a:t> </a:t>
            </a:r>
            <a:r>
              <a:rPr lang="en-US" sz="1200" strike="noStrike" spc="-1" dirty="0" smtClean="0">
                <a:solidFill>
                  <a:srgbClr val="FFFFFF"/>
                </a:solidFill>
                <a:uFill>
                  <a:solidFill>
                    <a:srgbClr val="FFFFFF"/>
                  </a:solidFill>
                </a:uFill>
                <a:latin typeface="Gadugi" panose="020B0502040204020203" pitchFamily="34" charset="0"/>
                <a:ea typeface="Arial"/>
              </a:rPr>
              <a:t>– To Autonomy &amp; Beyond</a:t>
            </a:r>
            <a:endParaRPr lang="en-US" sz="1200" strike="noStrike" spc="-1" dirty="0">
              <a:solidFill>
                <a:srgbClr val="FFFFFF"/>
              </a:solidFill>
              <a:uFill>
                <a:solidFill>
                  <a:srgbClr val="FFFFFF"/>
                </a:solidFill>
              </a:uFill>
              <a:latin typeface="Gadugi" panose="020B0502040204020203" pitchFamily="34" charset="0"/>
            </a:endParaRPr>
          </a:p>
        </p:txBody>
      </p:sp>
      <p:pic>
        <p:nvPicPr>
          <p:cNvPr id="37" name="Picture 4" descr="https://butterflyworld.com/wp-content/uploads/2015/06/Ulysses-butterfly-sharper-edges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28686" y="125212"/>
            <a:ext cx="2047515" cy="1979914"/>
          </a:xfrm>
          <a:prstGeom prst="rect">
            <a:avLst/>
          </a:prstGeom>
          <a:noFill/>
          <a:extLst>
            <a:ext uri="{909E8E84-426E-40DD-AFC4-6F175D3DCCD1}">
              <a14:hiddenFill xmlns:a14="http://schemas.microsoft.com/office/drawing/2010/main">
                <a:solidFill>
                  <a:srgbClr val="FFFFFF"/>
                </a:solidFill>
              </a14:hiddenFill>
            </a:ext>
          </a:extLst>
        </p:spPr>
      </p:pic>
      <p:sp>
        <p:nvSpPr>
          <p:cNvPr id="38" name="CustomShape 1"/>
          <p:cNvSpPr/>
          <p:nvPr/>
        </p:nvSpPr>
        <p:spPr>
          <a:xfrm>
            <a:off x="311760" y="886633"/>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1600" b="0" strike="noStrike" spc="-1" dirty="0" smtClean="0">
                <a:solidFill>
                  <a:srgbClr val="FFFFFF"/>
                </a:solidFill>
                <a:uFill>
                  <a:solidFill>
                    <a:srgbClr val="FFFFFF"/>
                  </a:solidFill>
                </a:uFill>
                <a:latin typeface="Gadugi" panose="020B0502040204020203" pitchFamily="34" charset="0"/>
                <a:ea typeface="Arial"/>
              </a:rPr>
              <a:t>Achieving DevOps from the Dev Side</a:t>
            </a:r>
            <a:endParaRPr lang="en-US" sz="1600" b="0" strike="noStrike" spc="-1" dirty="0">
              <a:solidFill>
                <a:srgbClr val="FFFFFF"/>
              </a:solidFill>
              <a:uFill>
                <a:solidFill>
                  <a:srgbClr val="FFFFFF"/>
                </a:solidFill>
              </a:uFill>
              <a:latin typeface="Gadugi" panose="020B0502040204020203" pitchFamily="34" charset="0"/>
            </a:endParaRPr>
          </a:p>
        </p:txBody>
      </p:sp>
      <p:sp>
        <p:nvSpPr>
          <p:cNvPr id="39" name="CustomShape 1"/>
          <p:cNvSpPr/>
          <p:nvPr/>
        </p:nvSpPr>
        <p:spPr>
          <a:xfrm>
            <a:off x="311760" y="1280333"/>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1600" b="0" i="1" strike="noStrike" spc="-1" dirty="0" smtClean="0">
                <a:solidFill>
                  <a:srgbClr val="FFFFFF"/>
                </a:solidFill>
                <a:uFill>
                  <a:solidFill>
                    <a:srgbClr val="FFFFFF"/>
                  </a:solidFill>
                </a:uFill>
                <a:latin typeface="Gadugi" panose="020B0502040204020203" pitchFamily="34" charset="0"/>
                <a:ea typeface="Arial"/>
              </a:rPr>
              <a:t>Establishing High Performing Teams</a:t>
            </a:r>
            <a:endParaRPr lang="en-US" sz="1600" b="0" i="1" strike="noStrike" spc="-1" dirty="0">
              <a:solidFill>
                <a:srgbClr val="FFFFFF"/>
              </a:solidFill>
              <a:uFill>
                <a:solidFill>
                  <a:srgbClr val="FFFFFF"/>
                </a:solidFill>
              </a:uFill>
              <a:latin typeface="Gadugi" panose="020B0502040204020203" pitchFamily="34" charset="0"/>
            </a:endParaRPr>
          </a:p>
        </p:txBody>
      </p:sp>
      <p:sp>
        <p:nvSpPr>
          <p:cNvPr id="41" name="CustomShape 4"/>
          <p:cNvSpPr/>
          <p:nvPr/>
        </p:nvSpPr>
        <p:spPr>
          <a:xfrm>
            <a:off x="311760" y="1751146"/>
            <a:ext cx="8832239" cy="2044894"/>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marL="343080" indent="-342000">
              <a:buClr>
                <a:srgbClr val="FFFFFF"/>
              </a:buClr>
              <a:buFont typeface="Arial"/>
              <a:buChar char="•"/>
            </a:pPr>
            <a:r>
              <a:rPr lang="en-US" sz="1400" spc="-1" dirty="0" smtClean="0">
                <a:solidFill>
                  <a:schemeClr val="bg1">
                    <a:lumMod val="50000"/>
                  </a:schemeClr>
                </a:solidFill>
                <a:uFill>
                  <a:solidFill>
                    <a:srgbClr val="FFFFFF"/>
                  </a:solidFill>
                </a:uFill>
                <a:latin typeface="Century Gothic"/>
              </a:rPr>
              <a:t>They have a common goal</a:t>
            </a:r>
            <a:endParaRPr lang="en-US" sz="1400" spc="-1" dirty="0" smtClean="0">
              <a:solidFill>
                <a:schemeClr val="bg1">
                  <a:lumMod val="50000"/>
                </a:schemeClr>
              </a:solidFill>
              <a:uFill>
                <a:solidFill>
                  <a:srgbClr val="FFFFFF"/>
                </a:solidFill>
              </a:uFill>
            </a:endParaRPr>
          </a:p>
          <a:p>
            <a:pPr marL="343080" indent="-342000">
              <a:lnSpc>
                <a:spcPct val="100000"/>
              </a:lnSpc>
              <a:buClr>
                <a:srgbClr val="FFFFFF"/>
              </a:buClr>
              <a:buFont typeface="Arial"/>
              <a:buChar char="•"/>
            </a:pPr>
            <a:r>
              <a:rPr lang="en-US" sz="1400" spc="-1" dirty="0" smtClean="0">
                <a:solidFill>
                  <a:srgbClr val="FFFFFF"/>
                </a:solidFill>
                <a:uFill>
                  <a:solidFill>
                    <a:srgbClr val="FFFFFF"/>
                  </a:solidFill>
                </a:uFill>
                <a:latin typeface="Century Gothic"/>
              </a:rPr>
              <a:t>High </a:t>
            </a:r>
            <a:r>
              <a:rPr lang="en-US" sz="1400" spc="-1" dirty="0">
                <a:solidFill>
                  <a:srgbClr val="FFFFFF"/>
                </a:solidFill>
                <a:uFill>
                  <a:solidFill>
                    <a:srgbClr val="FFFFFF"/>
                  </a:solidFill>
                </a:uFill>
                <a:latin typeface="Century Gothic"/>
              </a:rPr>
              <a:t>Standards &amp; </a:t>
            </a:r>
            <a:r>
              <a:rPr lang="en-US" sz="1400" spc="-1" dirty="0" smtClean="0">
                <a:solidFill>
                  <a:srgbClr val="FFFFFF"/>
                </a:solidFill>
                <a:uFill>
                  <a:solidFill>
                    <a:srgbClr val="FFFFFF"/>
                  </a:solidFill>
                </a:uFill>
                <a:latin typeface="Century Gothic"/>
              </a:rPr>
              <a:t>Expectations</a:t>
            </a:r>
          </a:p>
          <a:p>
            <a:pPr marL="743040" lvl="1" indent="-284760">
              <a:lnSpc>
                <a:spcPct val="100000"/>
              </a:lnSpc>
              <a:buClr>
                <a:srgbClr val="FFFFFF"/>
              </a:buClr>
              <a:buFont typeface="Arial"/>
              <a:buChar char="–"/>
            </a:pPr>
            <a:r>
              <a:rPr lang="en-US" sz="1400" spc="-1" dirty="0" smtClean="0">
                <a:solidFill>
                  <a:srgbClr val="FFFFFF"/>
                </a:solidFill>
                <a:uFill>
                  <a:solidFill>
                    <a:srgbClr val="FFFFFF"/>
                  </a:solidFill>
                </a:uFill>
                <a:latin typeface="Gadugi" panose="020B0502040204020203" pitchFamily="34" charset="0"/>
              </a:rPr>
              <a:t>Know what to expect from one another</a:t>
            </a:r>
          </a:p>
          <a:p>
            <a:pPr marL="743040" lvl="1" indent="-284760">
              <a:lnSpc>
                <a:spcPct val="100000"/>
              </a:lnSpc>
              <a:buClr>
                <a:srgbClr val="FFFFFF"/>
              </a:buClr>
              <a:buFont typeface="Arial"/>
              <a:buChar char="–"/>
            </a:pPr>
            <a:r>
              <a:rPr lang="en-US" sz="1400" spc="-1" dirty="0" smtClean="0">
                <a:solidFill>
                  <a:srgbClr val="FFFFFF"/>
                </a:solidFill>
                <a:uFill>
                  <a:solidFill>
                    <a:srgbClr val="FFFFFF"/>
                  </a:solidFill>
                </a:uFill>
                <a:latin typeface="Gadugi" panose="020B0502040204020203" pitchFamily="34" charset="0"/>
              </a:rPr>
              <a:t>Able to make decisions</a:t>
            </a:r>
          </a:p>
          <a:p>
            <a:pPr marL="743040" lvl="1" indent="-284760">
              <a:lnSpc>
                <a:spcPct val="100000"/>
              </a:lnSpc>
              <a:buClr>
                <a:srgbClr val="FFFFFF"/>
              </a:buClr>
              <a:buFont typeface="Arial"/>
              <a:buChar char="–"/>
            </a:pPr>
            <a:r>
              <a:rPr lang="en-US" sz="1400" spc="-1" dirty="0" smtClean="0">
                <a:solidFill>
                  <a:srgbClr val="FFFFFF"/>
                </a:solidFill>
                <a:uFill>
                  <a:solidFill>
                    <a:srgbClr val="FFFFFF"/>
                  </a:solidFill>
                </a:uFill>
                <a:latin typeface="Gadugi" panose="020B0502040204020203" pitchFamily="34" charset="0"/>
              </a:rPr>
              <a:t>Culture of learning &amp; improvement</a:t>
            </a:r>
          </a:p>
          <a:p>
            <a:pPr marL="743040" lvl="1" indent="-284760">
              <a:lnSpc>
                <a:spcPct val="100000"/>
              </a:lnSpc>
              <a:buClr>
                <a:srgbClr val="FFFFFF"/>
              </a:buClr>
              <a:buFont typeface="Arial"/>
              <a:buChar char="–"/>
            </a:pPr>
            <a:r>
              <a:rPr lang="en-US" sz="1400" spc="-1" dirty="0" smtClean="0">
                <a:solidFill>
                  <a:srgbClr val="FFFFFF"/>
                </a:solidFill>
                <a:uFill>
                  <a:solidFill>
                    <a:srgbClr val="FFFFFF"/>
                  </a:solidFill>
                </a:uFill>
                <a:latin typeface="Gadugi" panose="020B0502040204020203" pitchFamily="34" charset="0"/>
              </a:rPr>
              <a:t>Personal Responsibility &amp; Ownership </a:t>
            </a:r>
            <a:r>
              <a:rPr lang="en-US" sz="1400" spc="-1" dirty="0" err="1" smtClean="0">
                <a:solidFill>
                  <a:srgbClr val="FFFFFF"/>
                </a:solidFill>
                <a:uFill>
                  <a:solidFill>
                    <a:srgbClr val="FFFFFF"/>
                  </a:solidFill>
                </a:uFill>
                <a:latin typeface="Gadugi" panose="020B0502040204020203" pitchFamily="34" charset="0"/>
              </a:rPr>
              <a:t>behaviour</a:t>
            </a:r>
            <a:endParaRPr lang="en-US" sz="1400" spc="-1" dirty="0" smtClean="0">
              <a:solidFill>
                <a:srgbClr val="FFFFFF"/>
              </a:solidFill>
              <a:uFill>
                <a:solidFill>
                  <a:srgbClr val="FFFFFF"/>
                </a:solidFill>
              </a:uFill>
              <a:latin typeface="Gadugi" panose="020B0502040204020203" pitchFamily="34" charset="0"/>
            </a:endParaRPr>
          </a:p>
          <a:p>
            <a:pPr marL="743040" lvl="1" indent="-284760">
              <a:lnSpc>
                <a:spcPct val="100000"/>
              </a:lnSpc>
              <a:buClr>
                <a:srgbClr val="FFFFFF"/>
              </a:buClr>
              <a:buFont typeface="Arial"/>
              <a:buChar char="–"/>
            </a:pPr>
            <a:r>
              <a:rPr lang="en-US" sz="1400" spc="-1" dirty="0" smtClean="0">
                <a:solidFill>
                  <a:srgbClr val="FFFFFF"/>
                </a:solidFill>
                <a:uFill>
                  <a:solidFill>
                    <a:srgbClr val="FFFFFF"/>
                  </a:solidFill>
                </a:uFill>
                <a:latin typeface="Gadugi" panose="020B0502040204020203" pitchFamily="34" charset="0"/>
              </a:rPr>
              <a:t>Have a ‘resourceful state of mind’</a:t>
            </a:r>
          </a:p>
          <a:p>
            <a:pPr marL="743040" lvl="1" indent="-284760">
              <a:lnSpc>
                <a:spcPct val="100000"/>
              </a:lnSpc>
              <a:buClr>
                <a:srgbClr val="FFFFFF"/>
              </a:buClr>
              <a:buFont typeface="Arial"/>
              <a:buChar char="–"/>
            </a:pPr>
            <a:r>
              <a:rPr lang="en-US" sz="1400" spc="-1" dirty="0" smtClean="0">
                <a:solidFill>
                  <a:srgbClr val="FFFFFF"/>
                </a:solidFill>
                <a:uFill>
                  <a:solidFill>
                    <a:srgbClr val="FFFFFF"/>
                  </a:solidFill>
                </a:uFill>
                <a:latin typeface="Gadugi" panose="020B0502040204020203" pitchFamily="34" charset="0"/>
              </a:rPr>
              <a:t>Take the responsibility to hold one another accountable</a:t>
            </a:r>
            <a:endParaRPr lang="en-US" sz="1400" spc="-1" dirty="0" smtClean="0">
              <a:solidFill>
                <a:srgbClr val="FFFFFF"/>
              </a:solidFill>
              <a:uFill>
                <a:solidFill>
                  <a:srgbClr val="FFFFFF"/>
                </a:solidFill>
              </a:uFill>
              <a:latin typeface="Century Gothic"/>
            </a:endParaRPr>
          </a:p>
          <a:p>
            <a:pPr marL="343080" indent="-342000">
              <a:buClr>
                <a:srgbClr val="FFFFFF"/>
              </a:buClr>
              <a:buFont typeface="Arial"/>
              <a:buChar char="•"/>
            </a:pPr>
            <a:r>
              <a:rPr lang="en-US" sz="1400" spc="-1" dirty="0">
                <a:solidFill>
                  <a:schemeClr val="bg1">
                    <a:lumMod val="50000"/>
                  </a:schemeClr>
                </a:solidFill>
                <a:uFill>
                  <a:solidFill>
                    <a:srgbClr val="FFFFFF"/>
                  </a:solidFill>
                </a:uFill>
                <a:latin typeface="Century Gothic"/>
              </a:rPr>
              <a:t>Able to Resolve </a:t>
            </a:r>
            <a:r>
              <a:rPr lang="en-US" sz="1400" spc="-1" dirty="0" smtClean="0">
                <a:solidFill>
                  <a:schemeClr val="bg1">
                    <a:lumMod val="50000"/>
                  </a:schemeClr>
                </a:solidFill>
                <a:uFill>
                  <a:solidFill>
                    <a:srgbClr val="FFFFFF"/>
                  </a:solidFill>
                </a:uFill>
                <a:latin typeface="Century Gothic"/>
              </a:rPr>
              <a:t>Conflict</a:t>
            </a:r>
          </a:p>
          <a:p>
            <a:pPr marL="343080" indent="-342000">
              <a:buClr>
                <a:srgbClr val="FFFFFF"/>
              </a:buClr>
              <a:buFont typeface="Arial"/>
              <a:buChar char="•"/>
            </a:pPr>
            <a:r>
              <a:rPr lang="en-US" sz="1400" spc="-1" dirty="0">
                <a:solidFill>
                  <a:schemeClr val="bg1">
                    <a:lumMod val="50000"/>
                  </a:schemeClr>
                </a:solidFill>
                <a:uFill>
                  <a:solidFill>
                    <a:srgbClr val="FFFFFF"/>
                  </a:solidFill>
                </a:uFill>
                <a:latin typeface="Century Gothic"/>
              </a:rPr>
              <a:t>Frequent Feedback, Team-based rewards</a:t>
            </a:r>
            <a:endParaRPr lang="en-US" sz="1400" spc="-1" dirty="0">
              <a:solidFill>
                <a:schemeClr val="bg1">
                  <a:lumMod val="50000"/>
                </a:schemeClr>
              </a:solidFill>
              <a:uFill>
                <a:solidFill>
                  <a:srgbClr val="FFFFFF"/>
                </a:solidFill>
              </a:uFill>
            </a:endParaRPr>
          </a:p>
          <a:p>
            <a:pPr marL="1080">
              <a:buClr>
                <a:srgbClr val="FFFFFF"/>
              </a:buClr>
            </a:pPr>
            <a:endParaRPr lang="en-US" sz="1400" spc="-1" dirty="0">
              <a:solidFill>
                <a:srgbClr val="FFFFFF"/>
              </a:solidFill>
              <a:uFill>
                <a:solidFill>
                  <a:srgbClr val="FFFFFF"/>
                </a:solidFill>
              </a:uFill>
            </a:endParaRPr>
          </a:p>
          <a:p>
            <a:pPr marL="1080">
              <a:lnSpc>
                <a:spcPct val="100000"/>
              </a:lnSpc>
              <a:buClr>
                <a:srgbClr val="FFFFFF"/>
              </a:buClr>
            </a:pPr>
            <a:endParaRPr lang="en-US" sz="1400" spc="-1" dirty="0">
              <a:solidFill>
                <a:srgbClr val="FFFFFF"/>
              </a:solidFill>
              <a:uFill>
                <a:solidFill>
                  <a:srgbClr val="FFFFFF"/>
                </a:solidFill>
              </a:uFill>
            </a:endParaRPr>
          </a:p>
        </p:txBody>
      </p:sp>
    </p:spTree>
    <p:extLst>
      <p:ext uri="{BB962C8B-B14F-4D97-AF65-F5344CB8AC3E}">
        <p14:creationId xmlns:p14="http://schemas.microsoft.com/office/powerpoint/2010/main" val="4198809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CustomShape 3"/>
          <p:cNvSpPr/>
          <p:nvPr/>
        </p:nvSpPr>
        <p:spPr>
          <a:xfrm>
            <a:off x="375120" y="2273300"/>
            <a:ext cx="8249040" cy="23951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marL="285750" indent="-285750">
              <a:lnSpc>
                <a:spcPct val="100000"/>
              </a:lnSpc>
              <a:buFont typeface="Arial" panose="020B0604020202020204" pitchFamily="34" charset="0"/>
              <a:buChar char="•"/>
            </a:pPr>
            <a:r>
              <a:rPr lang="en-US" sz="1400" b="0" strike="noStrike" spc="-1" dirty="0">
                <a:solidFill>
                  <a:schemeClr val="bg1">
                    <a:lumMod val="95000"/>
                  </a:schemeClr>
                </a:solidFill>
                <a:uFill>
                  <a:solidFill>
                    <a:srgbClr val="FFFFFF"/>
                  </a:solidFill>
                </a:uFill>
                <a:latin typeface="Gadugi" panose="020B0502040204020203" pitchFamily="34" charset="0"/>
                <a:ea typeface="Arial"/>
              </a:rPr>
              <a:t>To Ensure our Employers / Our Company can produce and provide products or solutions that successfully meet their customers needs (better than our competitors</a:t>
            </a:r>
            <a:r>
              <a:rPr lang="en-US" sz="1400" b="0" strike="noStrike" spc="-1" dirty="0" smtClean="0">
                <a:solidFill>
                  <a:schemeClr val="bg1">
                    <a:lumMod val="95000"/>
                  </a:schemeClr>
                </a:solidFill>
                <a:uFill>
                  <a:solidFill>
                    <a:srgbClr val="FFFFFF"/>
                  </a:solidFill>
                </a:uFill>
                <a:latin typeface="Gadugi" panose="020B0502040204020203" pitchFamily="34" charset="0"/>
                <a:ea typeface="Arial"/>
              </a:rPr>
              <a:t>).</a:t>
            </a:r>
            <a:br>
              <a:rPr lang="en-US" sz="1400" b="0" strike="noStrike" spc="-1" dirty="0" smtClean="0">
                <a:solidFill>
                  <a:schemeClr val="bg1">
                    <a:lumMod val="95000"/>
                  </a:schemeClr>
                </a:solidFill>
                <a:uFill>
                  <a:solidFill>
                    <a:srgbClr val="FFFFFF"/>
                  </a:solidFill>
                </a:uFill>
                <a:latin typeface="Gadugi" panose="020B0502040204020203" pitchFamily="34" charset="0"/>
                <a:ea typeface="Arial"/>
              </a:rPr>
            </a:br>
            <a:endParaRPr lang="en-US" sz="1800" b="0" strike="noStrike" spc="-1" dirty="0">
              <a:solidFill>
                <a:schemeClr val="bg1">
                  <a:lumMod val="95000"/>
                </a:schemeClr>
              </a:solidFill>
              <a:uFill>
                <a:solidFill>
                  <a:srgbClr val="FFFFFF"/>
                </a:solidFill>
              </a:uFill>
              <a:latin typeface="Gadugi" panose="020B0502040204020203" pitchFamily="34" charset="0"/>
            </a:endParaRPr>
          </a:p>
          <a:p>
            <a:pPr marL="285750" indent="-285750">
              <a:lnSpc>
                <a:spcPct val="100000"/>
              </a:lnSpc>
              <a:buFont typeface="Arial" panose="020B0604020202020204" pitchFamily="34" charset="0"/>
              <a:buChar char="•"/>
            </a:pPr>
            <a:r>
              <a:rPr lang="en-US" sz="1400" b="0" strike="noStrike" spc="-1" dirty="0">
                <a:solidFill>
                  <a:schemeClr val="bg1">
                    <a:lumMod val="95000"/>
                  </a:schemeClr>
                </a:solidFill>
                <a:uFill>
                  <a:solidFill>
                    <a:srgbClr val="FFFFFF"/>
                  </a:solidFill>
                </a:uFill>
                <a:latin typeface="Gadugi" panose="020B0502040204020203" pitchFamily="34" charset="0"/>
                <a:ea typeface="Arial"/>
              </a:rPr>
              <a:t>To do so in a cost effective and timely manner</a:t>
            </a:r>
            <a:r>
              <a:rPr lang="en-US" sz="1400" b="0" strike="noStrike" spc="-1" dirty="0" smtClean="0">
                <a:solidFill>
                  <a:schemeClr val="bg1">
                    <a:lumMod val="95000"/>
                  </a:schemeClr>
                </a:solidFill>
                <a:uFill>
                  <a:solidFill>
                    <a:srgbClr val="FFFFFF"/>
                  </a:solidFill>
                </a:uFill>
                <a:latin typeface="Gadugi" panose="020B0502040204020203" pitchFamily="34" charset="0"/>
                <a:ea typeface="Arial"/>
              </a:rPr>
              <a:t>.</a:t>
            </a:r>
            <a:br>
              <a:rPr lang="en-US" sz="1400" b="0" strike="noStrike" spc="-1" dirty="0" smtClean="0">
                <a:solidFill>
                  <a:schemeClr val="bg1">
                    <a:lumMod val="95000"/>
                  </a:schemeClr>
                </a:solidFill>
                <a:uFill>
                  <a:solidFill>
                    <a:srgbClr val="FFFFFF"/>
                  </a:solidFill>
                </a:uFill>
                <a:latin typeface="Gadugi" panose="020B0502040204020203" pitchFamily="34" charset="0"/>
                <a:ea typeface="Arial"/>
              </a:rPr>
            </a:br>
            <a:endParaRPr lang="en-US" sz="1800" b="0" strike="noStrike" spc="-1" dirty="0">
              <a:solidFill>
                <a:schemeClr val="bg1">
                  <a:lumMod val="95000"/>
                </a:schemeClr>
              </a:solidFill>
              <a:uFill>
                <a:solidFill>
                  <a:srgbClr val="FFFFFF"/>
                </a:solidFill>
              </a:uFill>
              <a:latin typeface="Gadugi" panose="020B0502040204020203" pitchFamily="34" charset="0"/>
            </a:endParaRPr>
          </a:p>
          <a:p>
            <a:pPr marL="285750" indent="-285750">
              <a:lnSpc>
                <a:spcPct val="100000"/>
              </a:lnSpc>
              <a:buFont typeface="Arial" panose="020B0604020202020204" pitchFamily="34" charset="0"/>
              <a:buChar char="•"/>
            </a:pPr>
            <a:r>
              <a:rPr lang="en-US" sz="1400" b="0" strike="noStrike" spc="-1" dirty="0">
                <a:solidFill>
                  <a:schemeClr val="bg1">
                    <a:lumMod val="95000"/>
                  </a:schemeClr>
                </a:solidFill>
                <a:uFill>
                  <a:solidFill>
                    <a:srgbClr val="FFFFFF"/>
                  </a:solidFill>
                </a:uFill>
                <a:latin typeface="Gadugi" panose="020B0502040204020203" pitchFamily="34" charset="0"/>
                <a:ea typeface="Arial"/>
              </a:rPr>
              <a:t>To do so such that it supports the business needs, goals and ambitions</a:t>
            </a:r>
            <a:r>
              <a:rPr lang="en-US" sz="1400" b="0" strike="noStrike" spc="-1" dirty="0" smtClean="0">
                <a:solidFill>
                  <a:schemeClr val="bg1">
                    <a:lumMod val="95000"/>
                  </a:schemeClr>
                </a:solidFill>
                <a:uFill>
                  <a:solidFill>
                    <a:srgbClr val="FFFFFF"/>
                  </a:solidFill>
                </a:uFill>
                <a:latin typeface="Gadugi" panose="020B0502040204020203" pitchFamily="34" charset="0"/>
                <a:ea typeface="Arial"/>
              </a:rPr>
              <a:t>.</a:t>
            </a:r>
            <a:br>
              <a:rPr lang="en-US" sz="1400" b="0" strike="noStrike" spc="-1" dirty="0" smtClean="0">
                <a:solidFill>
                  <a:schemeClr val="bg1">
                    <a:lumMod val="95000"/>
                  </a:schemeClr>
                </a:solidFill>
                <a:uFill>
                  <a:solidFill>
                    <a:srgbClr val="FFFFFF"/>
                  </a:solidFill>
                </a:uFill>
                <a:latin typeface="Gadugi" panose="020B0502040204020203" pitchFamily="34" charset="0"/>
                <a:ea typeface="Arial"/>
              </a:rPr>
            </a:br>
            <a:endParaRPr lang="en-US" sz="1800" b="0" strike="noStrike" spc="-1" dirty="0">
              <a:solidFill>
                <a:schemeClr val="bg1">
                  <a:lumMod val="95000"/>
                </a:schemeClr>
              </a:solidFill>
              <a:uFill>
                <a:solidFill>
                  <a:srgbClr val="FFFFFF"/>
                </a:solidFill>
              </a:uFill>
              <a:latin typeface="Gadugi" panose="020B0502040204020203" pitchFamily="34" charset="0"/>
            </a:endParaRPr>
          </a:p>
          <a:p>
            <a:pPr marL="285750" indent="-285750">
              <a:lnSpc>
                <a:spcPct val="100000"/>
              </a:lnSpc>
              <a:buFont typeface="Arial" panose="020B0604020202020204" pitchFamily="34" charset="0"/>
              <a:buChar char="•"/>
            </a:pPr>
            <a:r>
              <a:rPr lang="en-US" sz="1400" b="0" strike="noStrike" spc="-1" dirty="0">
                <a:solidFill>
                  <a:schemeClr val="bg1">
                    <a:lumMod val="95000"/>
                  </a:schemeClr>
                </a:solidFill>
                <a:uFill>
                  <a:solidFill>
                    <a:srgbClr val="FFFFFF"/>
                  </a:solidFill>
                </a:uFill>
                <a:latin typeface="Gadugi" panose="020B0502040204020203" pitchFamily="34" charset="0"/>
                <a:ea typeface="Arial"/>
              </a:rPr>
              <a:t>To be able to do this consistently and sustainably.</a:t>
            </a:r>
            <a:endParaRPr lang="en-US" sz="1800" b="0" strike="noStrike" spc="-1" dirty="0">
              <a:solidFill>
                <a:schemeClr val="bg1">
                  <a:lumMod val="95000"/>
                </a:schemeClr>
              </a:solidFill>
              <a:uFill>
                <a:solidFill>
                  <a:srgbClr val="FFFFFF"/>
                </a:solidFill>
              </a:uFill>
              <a:latin typeface="Gadugi" panose="020B0502040204020203" pitchFamily="34" charset="0"/>
            </a:endParaRPr>
          </a:p>
        </p:txBody>
      </p:sp>
      <p:sp>
        <p:nvSpPr>
          <p:cNvPr id="305" name="CustomShape 4"/>
          <p:cNvSpPr/>
          <p:nvPr/>
        </p:nvSpPr>
        <p:spPr>
          <a:xfrm>
            <a:off x="375120" y="1662480"/>
            <a:ext cx="7301160" cy="3934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1400" b="0" strike="noStrike" spc="-1" dirty="0">
                <a:solidFill>
                  <a:schemeClr val="bg1">
                    <a:lumMod val="95000"/>
                  </a:schemeClr>
                </a:solidFill>
                <a:uFill>
                  <a:solidFill>
                    <a:srgbClr val="FFFFFF"/>
                  </a:solidFill>
                </a:uFill>
                <a:latin typeface="Gadugi" panose="020B0502040204020203" pitchFamily="34" charset="0"/>
                <a:ea typeface="Arial"/>
              </a:rPr>
              <a:t>What do we all have in </a:t>
            </a:r>
            <a:r>
              <a:rPr lang="en-US" sz="1400" b="0" strike="noStrike" spc="-1" dirty="0" smtClean="0">
                <a:solidFill>
                  <a:schemeClr val="bg1">
                    <a:lumMod val="95000"/>
                  </a:schemeClr>
                </a:solidFill>
                <a:uFill>
                  <a:solidFill>
                    <a:srgbClr val="FFFFFF"/>
                  </a:solidFill>
                </a:uFill>
                <a:latin typeface="Gadugi" panose="020B0502040204020203" pitchFamily="34" charset="0"/>
                <a:ea typeface="Arial"/>
              </a:rPr>
              <a:t>common?  </a:t>
            </a:r>
            <a:r>
              <a:rPr lang="en-US" sz="1400" b="0" strike="noStrike" spc="-1" dirty="0">
                <a:solidFill>
                  <a:schemeClr val="bg1">
                    <a:lumMod val="95000"/>
                  </a:schemeClr>
                </a:solidFill>
                <a:uFill>
                  <a:solidFill>
                    <a:srgbClr val="FFFFFF"/>
                  </a:solidFill>
                </a:uFill>
                <a:latin typeface="Gadugi" panose="020B0502040204020203" pitchFamily="34" charset="0"/>
                <a:ea typeface="Arial"/>
              </a:rPr>
              <a:t>What are we trying to achieve?</a:t>
            </a:r>
            <a:endParaRPr lang="en-US" sz="1800" b="0" strike="noStrike" spc="-1" dirty="0">
              <a:solidFill>
                <a:schemeClr val="bg1">
                  <a:lumMod val="95000"/>
                </a:schemeClr>
              </a:solidFill>
              <a:uFill>
                <a:solidFill>
                  <a:srgbClr val="FFFFFF"/>
                </a:solidFill>
              </a:uFill>
              <a:latin typeface="Gadugi" panose="020B0502040204020203" pitchFamily="34" charset="0"/>
            </a:endParaRPr>
          </a:p>
        </p:txBody>
      </p:sp>
      <p:sp>
        <p:nvSpPr>
          <p:cNvPr id="32" name="CustomShape 2"/>
          <p:cNvSpPr/>
          <p:nvPr/>
        </p:nvSpPr>
        <p:spPr>
          <a:xfrm>
            <a:off x="68567" y="-54154"/>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2000" b="0" strike="noStrike" spc="-1" dirty="0">
                <a:solidFill>
                  <a:srgbClr val="FFFFFF"/>
                </a:solidFill>
                <a:uFill>
                  <a:solidFill>
                    <a:srgbClr val="FFFFFF"/>
                  </a:solidFill>
                </a:uFill>
                <a:latin typeface="Gadugi" panose="020B0502040204020203" pitchFamily="34" charset="0"/>
                <a:ea typeface="Arial"/>
              </a:rPr>
              <a:t>Scott </a:t>
            </a:r>
            <a:r>
              <a:rPr lang="en-US" sz="2000" b="0" strike="noStrike" spc="-1" dirty="0" smtClean="0">
                <a:solidFill>
                  <a:srgbClr val="FFFFFF"/>
                </a:solidFill>
                <a:uFill>
                  <a:solidFill>
                    <a:srgbClr val="FFFFFF"/>
                  </a:solidFill>
                </a:uFill>
                <a:latin typeface="Gadugi" panose="020B0502040204020203" pitchFamily="34" charset="0"/>
                <a:ea typeface="Arial"/>
              </a:rPr>
              <a:t>Potter</a:t>
            </a:r>
            <a:r>
              <a:rPr lang="en-US" sz="1200" b="0" strike="noStrike" spc="-1" dirty="0" smtClean="0">
                <a:solidFill>
                  <a:srgbClr val="FFFFFF"/>
                </a:solidFill>
                <a:uFill>
                  <a:solidFill>
                    <a:srgbClr val="FFFFFF"/>
                  </a:solidFill>
                </a:uFill>
                <a:latin typeface="Gadugi" panose="020B0502040204020203" pitchFamily="34" charset="0"/>
                <a:ea typeface="Arial"/>
              </a:rPr>
              <a:t> </a:t>
            </a:r>
            <a:r>
              <a:rPr lang="en-US" sz="1200" strike="noStrike" spc="-1" dirty="0" smtClean="0">
                <a:solidFill>
                  <a:srgbClr val="FFFFFF"/>
                </a:solidFill>
                <a:uFill>
                  <a:solidFill>
                    <a:srgbClr val="FFFFFF"/>
                  </a:solidFill>
                </a:uFill>
                <a:latin typeface="Gadugi" panose="020B0502040204020203" pitchFamily="34" charset="0"/>
                <a:ea typeface="Arial"/>
              </a:rPr>
              <a:t>– To Autonomy &amp; Beyond</a:t>
            </a:r>
            <a:endParaRPr lang="en-US" sz="1200" strike="noStrike" spc="-1" dirty="0">
              <a:solidFill>
                <a:srgbClr val="FFFFFF"/>
              </a:solidFill>
              <a:uFill>
                <a:solidFill>
                  <a:srgbClr val="FFFFFF"/>
                </a:solidFill>
              </a:uFill>
              <a:latin typeface="Gadugi" panose="020B0502040204020203" pitchFamily="34" charset="0"/>
            </a:endParaRPr>
          </a:p>
        </p:txBody>
      </p:sp>
      <p:grpSp>
        <p:nvGrpSpPr>
          <p:cNvPr id="33" name="Group 32"/>
          <p:cNvGrpSpPr/>
          <p:nvPr/>
        </p:nvGrpSpPr>
        <p:grpSpPr>
          <a:xfrm>
            <a:off x="124767" y="394489"/>
            <a:ext cx="1624008" cy="267693"/>
            <a:chOff x="1401784" y="4641924"/>
            <a:chExt cx="1624008" cy="267693"/>
          </a:xfrm>
        </p:grpSpPr>
        <p:grpSp>
          <p:nvGrpSpPr>
            <p:cNvPr id="34" name="Group 33"/>
            <p:cNvGrpSpPr/>
            <p:nvPr/>
          </p:nvGrpSpPr>
          <p:grpSpPr>
            <a:xfrm>
              <a:off x="1401784" y="4651331"/>
              <a:ext cx="258398" cy="233226"/>
              <a:chOff x="1401784" y="4651331"/>
              <a:chExt cx="258398" cy="233226"/>
            </a:xfrm>
          </p:grpSpPr>
          <p:sp>
            <p:nvSpPr>
              <p:cNvPr id="48" name="CustomShape 3"/>
              <p:cNvSpPr/>
              <p:nvPr/>
            </p:nvSpPr>
            <p:spPr>
              <a:xfrm>
                <a:off x="1401784"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49" name="Picture 48"/>
              <p:cNvPicPr/>
              <p:nvPr/>
            </p:nvPicPr>
            <p:blipFill>
              <a:blip r:embed="rId3">
                <a:biLevel thresh="75000"/>
              </a:blip>
              <a:stretch/>
            </p:blipFill>
            <p:spPr>
              <a:xfrm>
                <a:off x="1424456" y="4696582"/>
                <a:ext cx="218047" cy="147125"/>
              </a:xfrm>
              <a:prstGeom prst="rect">
                <a:avLst/>
              </a:prstGeom>
              <a:ln>
                <a:noFill/>
              </a:ln>
            </p:spPr>
          </p:pic>
        </p:grpSp>
        <p:pic>
          <p:nvPicPr>
            <p:cNvPr id="35" name="Shape 73"/>
            <p:cNvPicPr/>
            <p:nvPr/>
          </p:nvPicPr>
          <p:blipFill>
            <a:blip r:embed="rId4"/>
            <a:srcRect t="11721" b="20008"/>
            <a:stretch/>
          </p:blipFill>
          <p:spPr>
            <a:xfrm>
              <a:off x="1671922" y="4651474"/>
              <a:ext cx="255786" cy="229840"/>
            </a:xfrm>
            <a:prstGeom prst="rect">
              <a:avLst/>
            </a:prstGeom>
            <a:ln>
              <a:noFill/>
            </a:ln>
          </p:spPr>
        </p:pic>
        <p:grpSp>
          <p:nvGrpSpPr>
            <p:cNvPr id="36" name="Group 35"/>
            <p:cNvGrpSpPr/>
            <p:nvPr/>
          </p:nvGrpSpPr>
          <p:grpSpPr>
            <a:xfrm>
              <a:off x="1939455" y="4651502"/>
              <a:ext cx="258398" cy="233226"/>
              <a:chOff x="4430340" y="4653260"/>
              <a:chExt cx="258398" cy="233226"/>
            </a:xfrm>
          </p:grpSpPr>
          <p:sp>
            <p:nvSpPr>
              <p:cNvPr id="46" name="CustomShape 3"/>
              <p:cNvSpPr/>
              <p:nvPr/>
            </p:nvSpPr>
            <p:spPr>
              <a:xfrm>
                <a:off x="4430340" y="4653260"/>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47" name="Shape 78"/>
              <p:cNvPicPr/>
              <p:nvPr/>
            </p:nvPicPr>
            <p:blipFill>
              <a:blip r:embed="rId5"/>
              <a:stretch/>
            </p:blipFill>
            <p:spPr>
              <a:xfrm>
                <a:off x="4455807" y="4672397"/>
                <a:ext cx="210464" cy="197923"/>
              </a:xfrm>
              <a:prstGeom prst="rect">
                <a:avLst/>
              </a:prstGeom>
              <a:ln>
                <a:noFill/>
              </a:ln>
            </p:spPr>
          </p:pic>
        </p:grpSp>
        <p:grpSp>
          <p:nvGrpSpPr>
            <p:cNvPr id="37" name="Group 36"/>
            <p:cNvGrpSpPr/>
            <p:nvPr/>
          </p:nvGrpSpPr>
          <p:grpSpPr>
            <a:xfrm>
              <a:off x="2206988" y="4641924"/>
              <a:ext cx="270138" cy="267693"/>
              <a:chOff x="5932878" y="4638693"/>
              <a:chExt cx="270138" cy="267693"/>
            </a:xfrm>
          </p:grpSpPr>
          <p:sp>
            <p:nvSpPr>
              <p:cNvPr id="44" name="CustomShape 3"/>
              <p:cNvSpPr/>
              <p:nvPr/>
            </p:nvSpPr>
            <p:spPr>
              <a:xfrm>
                <a:off x="5944618"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45" name="Picture 2" descr="https://www.mechdyne.com/filesimages/Icons/collabortion-icon.png"/>
              <p:cNvPicPr>
                <a:picLocks noChangeAspect="1" noChangeArrowheads="1"/>
              </p:cNvPicPr>
              <p:nvPr/>
            </p:nvPicPr>
            <p:blipFill>
              <a:blip r:embed="rId6" cstate="print">
                <a:biLevel thresh="75000"/>
                <a:extLst>
                  <a:ext uri="{28A0092B-C50C-407E-A947-70E740481C1C}">
                    <a14:useLocalDpi xmlns:a14="http://schemas.microsoft.com/office/drawing/2010/main" val="0"/>
                  </a:ext>
                </a:extLst>
              </a:blip>
              <a:srcRect/>
              <a:stretch>
                <a:fillRect/>
              </a:stretch>
            </p:blipFill>
            <p:spPr bwMode="auto">
              <a:xfrm>
                <a:off x="5932878" y="4638693"/>
                <a:ext cx="265191" cy="267693"/>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38" name="Group 37"/>
            <p:cNvGrpSpPr/>
            <p:nvPr/>
          </p:nvGrpSpPr>
          <p:grpSpPr>
            <a:xfrm>
              <a:off x="2493061" y="4651452"/>
              <a:ext cx="258398" cy="233226"/>
              <a:chOff x="7458896" y="4648088"/>
              <a:chExt cx="258398" cy="233226"/>
            </a:xfrm>
          </p:grpSpPr>
          <p:sp>
            <p:nvSpPr>
              <p:cNvPr id="42" name="CustomShape 3"/>
              <p:cNvSpPr/>
              <p:nvPr/>
            </p:nvSpPr>
            <p:spPr>
              <a:xfrm>
                <a:off x="7458896" y="4648088"/>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43" name="Picture 4" descr="https://image.freepik.com/free-icon/afraid-emoticon-face_318-4131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90646" y="4681016"/>
                <a:ext cx="178255" cy="178255"/>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39" name="Group 38"/>
            <p:cNvGrpSpPr/>
            <p:nvPr/>
          </p:nvGrpSpPr>
          <p:grpSpPr>
            <a:xfrm>
              <a:off x="2767394" y="4650406"/>
              <a:ext cx="258398" cy="233226"/>
              <a:chOff x="8909558" y="4661032"/>
              <a:chExt cx="258398" cy="233226"/>
            </a:xfrm>
          </p:grpSpPr>
          <p:sp>
            <p:nvSpPr>
              <p:cNvPr id="40" name="CustomShape 3"/>
              <p:cNvSpPr/>
              <p:nvPr/>
            </p:nvSpPr>
            <p:spPr>
              <a:xfrm>
                <a:off x="8909558" y="4661032"/>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41" name="Picture 6" descr="https://d30y9cdsu7xlg0.cloudfront.net/png/66559-200.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26028" y="4668414"/>
                <a:ext cx="224075" cy="224075"/>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50" name="CustomShape 8"/>
          <p:cNvSpPr/>
          <p:nvPr/>
        </p:nvSpPr>
        <p:spPr>
          <a:xfrm>
            <a:off x="931875" y="398645"/>
            <a:ext cx="259406" cy="235234"/>
          </a:xfrm>
          <a:prstGeom prst="rect">
            <a:avLst/>
          </a:prstGeom>
          <a:noFill/>
          <a:ln w="28575">
            <a:solidFill>
              <a:srgbClr val="9900FF"/>
            </a:solidFill>
            <a:round/>
          </a:ln>
        </p:spPr>
        <p:style>
          <a:lnRef idx="0">
            <a:scrgbClr r="0" g="0" b="0"/>
          </a:lnRef>
          <a:fillRef idx="0">
            <a:scrgbClr r="0" g="0" b="0"/>
          </a:fillRef>
          <a:effectRef idx="0">
            <a:scrgbClr r="0" g="0" b="0"/>
          </a:effectRef>
          <a:fontRef idx="minor"/>
        </p:style>
      </p:sp>
      <p:sp>
        <p:nvSpPr>
          <p:cNvPr id="51" name="CustomShape 1"/>
          <p:cNvSpPr/>
          <p:nvPr/>
        </p:nvSpPr>
        <p:spPr>
          <a:xfrm>
            <a:off x="311760" y="886633"/>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1600" b="0" strike="noStrike" spc="-1" dirty="0" smtClean="0">
                <a:solidFill>
                  <a:srgbClr val="FFFFFF"/>
                </a:solidFill>
                <a:uFill>
                  <a:solidFill>
                    <a:srgbClr val="FFFFFF"/>
                  </a:solidFill>
                </a:uFill>
                <a:latin typeface="Gadugi" panose="020B0502040204020203" pitchFamily="34" charset="0"/>
                <a:ea typeface="Arial"/>
              </a:rPr>
              <a:t>Achieving DevOps from the Dev Side</a:t>
            </a:r>
            <a:endParaRPr lang="en-US" sz="1600" b="0" strike="noStrike" spc="-1" dirty="0">
              <a:solidFill>
                <a:srgbClr val="FFFFFF"/>
              </a:solidFill>
              <a:uFill>
                <a:solidFill>
                  <a:srgbClr val="FFFFFF"/>
                </a:solidFill>
              </a:uFill>
              <a:latin typeface="Gadugi" panose="020B05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304">
                                            <p:txEl>
                                              <p:pRg st="0" end="160"/>
                                            </p:txEl>
                                          </p:spTgt>
                                        </p:tgtEl>
                                        <p:attrNameLst>
                                          <p:attrName>style.visibility</p:attrName>
                                        </p:attrNameLst>
                                      </p:cBhvr>
                                      <p:to>
                                        <p:strVal val="visible"/>
                                      </p:to>
                                    </p:set>
                                    <p:animEffect transition="in" filter="fade">
                                      <p:cBhvr additive="repl">
                                        <p:cTn id="7" dur="1000"/>
                                        <p:tgtEl>
                                          <p:spTgt spid="304">
                                            <p:txEl>
                                              <p:pRg st="0" end="16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CustomShape 2"/>
          <p:cNvSpPr/>
          <p:nvPr/>
        </p:nvSpPr>
        <p:spPr>
          <a:xfrm>
            <a:off x="311760" y="847800"/>
            <a:ext cx="8519400" cy="34153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1800" b="0" u="sng" strike="noStrike" spc="-1" dirty="0" smtClean="0">
                <a:solidFill>
                  <a:schemeClr val="bg1"/>
                </a:solidFill>
                <a:uFill>
                  <a:solidFill>
                    <a:srgbClr val="FFFFFF"/>
                  </a:solidFill>
                </a:uFill>
                <a:latin typeface="Gadugi" panose="020B0502040204020203" pitchFamily="34" charset="0"/>
                <a:ea typeface="Arial"/>
              </a:rPr>
              <a:t>What Did We Achieve? What </a:t>
            </a:r>
            <a:r>
              <a:rPr lang="en-US" sz="1800" b="0" u="sng" strike="noStrike" spc="-1" dirty="0">
                <a:solidFill>
                  <a:schemeClr val="bg1"/>
                </a:solidFill>
                <a:uFill>
                  <a:solidFill>
                    <a:srgbClr val="FFFFFF"/>
                  </a:solidFill>
                </a:uFill>
                <a:latin typeface="Gadugi" panose="020B0502040204020203" pitchFamily="34" charset="0"/>
                <a:ea typeface="Arial"/>
              </a:rPr>
              <a:t>can I observe?  Leading </a:t>
            </a:r>
            <a:r>
              <a:rPr lang="en-US" sz="1800" b="0" u="sng" strike="noStrike" spc="-1" dirty="0" smtClean="0">
                <a:solidFill>
                  <a:schemeClr val="bg1"/>
                </a:solidFill>
                <a:uFill>
                  <a:solidFill>
                    <a:srgbClr val="FFFFFF"/>
                  </a:solidFill>
                </a:uFill>
                <a:latin typeface="Gadugi" panose="020B0502040204020203" pitchFamily="34" charset="0"/>
                <a:ea typeface="Arial"/>
              </a:rPr>
              <a:t>KPIs</a:t>
            </a:r>
            <a:endParaRPr lang="en-US" sz="1800" b="0" strike="noStrike" spc="-1" dirty="0">
              <a:solidFill>
                <a:schemeClr val="bg1"/>
              </a:solidFill>
              <a:uFill>
                <a:solidFill>
                  <a:srgbClr val="FFFFFF"/>
                </a:solidFill>
              </a:uFill>
              <a:latin typeface="Gadugi" panose="020B0502040204020203" pitchFamily="34" charset="0"/>
            </a:endParaRPr>
          </a:p>
        </p:txBody>
      </p:sp>
      <p:sp>
        <p:nvSpPr>
          <p:cNvPr id="324" name="CustomShape 3"/>
          <p:cNvSpPr/>
          <p:nvPr/>
        </p:nvSpPr>
        <p:spPr>
          <a:xfrm>
            <a:off x="311760" y="1327320"/>
            <a:ext cx="8433720" cy="3551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marL="285750" indent="-285750">
              <a:buFont typeface="Arial" panose="020B0604020202020204" pitchFamily="34" charset="0"/>
              <a:buChar char="•"/>
            </a:pPr>
            <a:r>
              <a:rPr lang="en-US" sz="1400" b="1" strike="noStrike" spc="-1" dirty="0" smtClean="0">
                <a:solidFill>
                  <a:srgbClr val="F3F3F3"/>
                </a:solidFill>
                <a:uFill>
                  <a:solidFill>
                    <a:srgbClr val="FFFFFF"/>
                  </a:solidFill>
                </a:uFill>
                <a:latin typeface="Gadugi" panose="020B0502040204020203" pitchFamily="34" charset="0"/>
                <a:ea typeface="Arial"/>
              </a:rPr>
              <a:t>Close </a:t>
            </a:r>
            <a:r>
              <a:rPr lang="en-US" sz="1400" b="1" strike="noStrike" spc="-1" dirty="0">
                <a:solidFill>
                  <a:srgbClr val="F3F3F3"/>
                </a:solidFill>
                <a:uFill>
                  <a:solidFill>
                    <a:srgbClr val="FFFFFF"/>
                  </a:solidFill>
                </a:uFill>
                <a:latin typeface="Gadugi" panose="020B0502040204020203" pitchFamily="34" charset="0"/>
                <a:ea typeface="Arial"/>
              </a:rPr>
              <a:t>collaboration</a:t>
            </a:r>
            <a:r>
              <a:rPr lang="en-US" sz="1400" b="0" strike="noStrike" spc="-1" dirty="0">
                <a:solidFill>
                  <a:srgbClr val="F3F3F3"/>
                </a:solidFill>
                <a:uFill>
                  <a:solidFill>
                    <a:srgbClr val="FFFFFF"/>
                  </a:solidFill>
                </a:uFill>
                <a:latin typeface="Gadugi" panose="020B0502040204020203" pitchFamily="34" charset="0"/>
                <a:ea typeface="Arial"/>
              </a:rPr>
              <a:t> </a:t>
            </a:r>
            <a:r>
              <a:rPr lang="en-US" sz="1200" b="0" strike="noStrike" spc="-1" dirty="0">
                <a:solidFill>
                  <a:srgbClr val="F3F3F3"/>
                </a:solidFill>
                <a:uFill>
                  <a:solidFill>
                    <a:srgbClr val="FFFFFF"/>
                  </a:solidFill>
                </a:uFill>
                <a:latin typeface="Gadugi" panose="020B0502040204020203" pitchFamily="34" charset="0"/>
                <a:ea typeface="Arial"/>
              </a:rPr>
              <a:t>- share the problem to be solved or the </a:t>
            </a:r>
            <a:r>
              <a:rPr lang="en-US" sz="1200" b="0" strike="noStrike" spc="-1" dirty="0" smtClean="0">
                <a:solidFill>
                  <a:srgbClr val="F3F3F3"/>
                </a:solidFill>
                <a:uFill>
                  <a:solidFill>
                    <a:srgbClr val="FFFFFF"/>
                  </a:solidFill>
                </a:uFill>
                <a:latin typeface="Gadugi" panose="020B0502040204020203" pitchFamily="34" charset="0"/>
                <a:ea typeface="Arial"/>
              </a:rPr>
              <a:t>desired </a:t>
            </a:r>
            <a:r>
              <a:rPr lang="en-US" sz="1200" b="0" strike="noStrike" spc="-1" dirty="0">
                <a:solidFill>
                  <a:srgbClr val="F3F3F3"/>
                </a:solidFill>
                <a:uFill>
                  <a:solidFill>
                    <a:srgbClr val="FFFFFF"/>
                  </a:solidFill>
                </a:uFill>
                <a:latin typeface="Gadugi" panose="020B0502040204020203" pitchFamily="34" charset="0"/>
                <a:ea typeface="Arial"/>
              </a:rPr>
              <a:t>outcome </a:t>
            </a:r>
            <a:r>
              <a:rPr lang="en-US" sz="1200" b="0" strike="noStrike" spc="-1" dirty="0" smtClean="0">
                <a:solidFill>
                  <a:srgbClr val="F3F3F3"/>
                </a:solidFill>
                <a:uFill>
                  <a:solidFill>
                    <a:srgbClr val="FFFFFF"/>
                  </a:solidFill>
                </a:uFill>
                <a:latin typeface="Gadugi" panose="020B0502040204020203" pitchFamily="34" charset="0"/>
                <a:ea typeface="Arial"/>
              </a:rPr>
              <a:t>and </a:t>
            </a:r>
            <a:r>
              <a:rPr lang="en-US" sz="1200" b="0" strike="noStrike" spc="-1" dirty="0">
                <a:solidFill>
                  <a:srgbClr val="F3F3F3"/>
                </a:solidFill>
                <a:uFill>
                  <a:solidFill>
                    <a:srgbClr val="FFFFFF"/>
                  </a:solidFill>
                </a:uFill>
                <a:latin typeface="Gadugi" panose="020B0502040204020203" pitchFamily="34" charset="0"/>
                <a:ea typeface="Arial"/>
              </a:rPr>
              <a:t>work through it together. No dictating of solutions, architectures or process.</a:t>
            </a:r>
            <a:endParaRPr lang="en-US" sz="1800" b="0" strike="noStrike" spc="-1" dirty="0">
              <a:solidFill>
                <a:srgbClr val="FFFFFF"/>
              </a:solidFill>
              <a:uFill>
                <a:solidFill>
                  <a:srgbClr val="FFFFFF"/>
                </a:solidFill>
              </a:uFill>
              <a:latin typeface="Gadugi" panose="020B0502040204020203" pitchFamily="34" charset="0"/>
            </a:endParaRPr>
          </a:p>
          <a:p>
            <a:pPr marL="0" lvl="1">
              <a:lnSpc>
                <a:spcPct val="100000"/>
              </a:lnSpc>
              <a:buClr>
                <a:srgbClr val="F3F3F3"/>
              </a:buClr>
            </a:pPr>
            <a:endParaRPr lang="en-US" sz="1800" b="0" strike="noStrike" spc="-1" dirty="0">
              <a:solidFill>
                <a:srgbClr val="FFFFFF"/>
              </a:solidFill>
              <a:uFill>
                <a:solidFill>
                  <a:srgbClr val="FFFFFF"/>
                </a:solidFill>
              </a:uFill>
              <a:latin typeface="Gadugi" panose="020B0502040204020203" pitchFamily="34" charset="0"/>
            </a:endParaRPr>
          </a:p>
          <a:p>
            <a:pPr marL="285750" lvl="1" indent="-285750">
              <a:lnSpc>
                <a:spcPct val="100000"/>
              </a:lnSpc>
              <a:buClr>
                <a:srgbClr val="F3F3F3"/>
              </a:buClr>
              <a:buFont typeface="Arial" panose="020B0604020202020204" pitchFamily="34" charset="0"/>
              <a:buChar char="•"/>
            </a:pPr>
            <a:r>
              <a:rPr lang="en-US" sz="1400" b="1" strike="noStrike" spc="-1" dirty="0">
                <a:solidFill>
                  <a:srgbClr val="F3F3F3"/>
                </a:solidFill>
                <a:uFill>
                  <a:solidFill>
                    <a:srgbClr val="FFFFFF"/>
                  </a:solidFill>
                </a:uFill>
                <a:latin typeface="Gadugi" panose="020B0502040204020203" pitchFamily="34" charset="0"/>
                <a:ea typeface="Arial"/>
              </a:rPr>
              <a:t>Frequent, continuous and quick feedback</a:t>
            </a:r>
            <a:r>
              <a:rPr lang="en-US" sz="1400" b="0" strike="noStrike" spc="-1" dirty="0">
                <a:solidFill>
                  <a:srgbClr val="F3F3F3"/>
                </a:solidFill>
                <a:uFill>
                  <a:solidFill>
                    <a:srgbClr val="FFFFFF"/>
                  </a:solidFill>
                </a:uFill>
                <a:latin typeface="Gadugi" panose="020B0502040204020203" pitchFamily="34" charset="0"/>
                <a:ea typeface="Arial"/>
              </a:rPr>
              <a:t> to amplifying learning. </a:t>
            </a:r>
            <a:r>
              <a:rPr lang="en-US" sz="1200" b="0" strike="noStrike" spc="-1" dirty="0">
                <a:solidFill>
                  <a:srgbClr val="F3F3F3"/>
                </a:solidFill>
                <a:uFill>
                  <a:solidFill>
                    <a:srgbClr val="FFFFFF"/>
                  </a:solidFill>
                </a:uFill>
                <a:latin typeface="Gadugi" panose="020B0502040204020203" pitchFamily="34" charset="0"/>
                <a:ea typeface="Arial"/>
              </a:rPr>
              <a:t>We all know more today than we did yesterday.  How much more can we learn?  How can we </a:t>
            </a:r>
            <a:r>
              <a:rPr lang="en-US" sz="1200" b="0" strike="noStrike" spc="-1" dirty="0" err="1">
                <a:solidFill>
                  <a:srgbClr val="F3F3F3"/>
                </a:solidFill>
                <a:uFill>
                  <a:solidFill>
                    <a:srgbClr val="FFFFFF"/>
                  </a:solidFill>
                </a:uFill>
                <a:latin typeface="Gadugi" panose="020B0502040204020203" pitchFamily="34" charset="0"/>
                <a:ea typeface="Arial"/>
              </a:rPr>
              <a:t>derisk</a:t>
            </a:r>
            <a:r>
              <a:rPr lang="en-US" sz="1200" b="0" strike="noStrike" spc="-1" dirty="0">
                <a:solidFill>
                  <a:srgbClr val="F3F3F3"/>
                </a:solidFill>
                <a:uFill>
                  <a:solidFill>
                    <a:srgbClr val="FFFFFF"/>
                  </a:solidFill>
                </a:uFill>
                <a:latin typeface="Gadugi" panose="020B0502040204020203" pitchFamily="34" charset="0"/>
                <a:ea typeface="Arial"/>
              </a:rPr>
              <a:t> a complex project or product build?</a:t>
            </a:r>
            <a:endParaRPr lang="en-US" sz="1800" b="0" strike="noStrike" spc="-1" dirty="0">
              <a:solidFill>
                <a:srgbClr val="FFFFFF"/>
              </a:solidFill>
              <a:uFill>
                <a:solidFill>
                  <a:srgbClr val="FFFFFF"/>
                </a:solidFill>
              </a:uFill>
              <a:latin typeface="Gadugi" panose="020B0502040204020203" pitchFamily="34" charset="0"/>
            </a:endParaRPr>
          </a:p>
          <a:p>
            <a:pPr marL="0" lvl="1">
              <a:lnSpc>
                <a:spcPct val="100000"/>
              </a:lnSpc>
              <a:buClr>
                <a:srgbClr val="F3F3F3"/>
              </a:buClr>
            </a:pPr>
            <a:r>
              <a:rPr lang="en-US" sz="1400" b="0" strike="noStrike" spc="-1" dirty="0">
                <a:solidFill>
                  <a:srgbClr val="F3F3F3"/>
                </a:solidFill>
                <a:uFill>
                  <a:solidFill>
                    <a:srgbClr val="FFFFFF"/>
                  </a:solidFill>
                </a:uFill>
                <a:latin typeface="Gadugi" panose="020B0502040204020203" pitchFamily="34" charset="0"/>
                <a:ea typeface="Arial"/>
              </a:rPr>
              <a:t> </a:t>
            </a:r>
            <a:endParaRPr lang="en-US" sz="1800" b="0" strike="noStrike" spc="-1" dirty="0">
              <a:solidFill>
                <a:srgbClr val="FFFFFF"/>
              </a:solidFill>
              <a:uFill>
                <a:solidFill>
                  <a:srgbClr val="FFFFFF"/>
                </a:solidFill>
              </a:uFill>
              <a:latin typeface="Gadugi" panose="020B0502040204020203" pitchFamily="34" charset="0"/>
            </a:endParaRPr>
          </a:p>
          <a:p>
            <a:pPr marL="285750" lvl="1" indent="-285750">
              <a:lnSpc>
                <a:spcPct val="100000"/>
              </a:lnSpc>
              <a:buClr>
                <a:srgbClr val="F3F3F3"/>
              </a:buClr>
              <a:buFont typeface="Arial" panose="020B0604020202020204" pitchFamily="34" charset="0"/>
              <a:buChar char="•"/>
            </a:pPr>
            <a:r>
              <a:rPr lang="en-US" sz="1400" b="1" strike="noStrike" spc="-1" dirty="0">
                <a:solidFill>
                  <a:srgbClr val="F3F3F3"/>
                </a:solidFill>
                <a:uFill>
                  <a:solidFill>
                    <a:srgbClr val="FFFFFF"/>
                  </a:solidFill>
                </a:uFill>
                <a:latin typeface="Gadugi" panose="020B0502040204020203" pitchFamily="34" charset="0"/>
                <a:ea typeface="Arial"/>
              </a:rPr>
              <a:t>Empowered teams</a:t>
            </a:r>
            <a:r>
              <a:rPr lang="en-US" sz="1400" b="0" strike="noStrike" spc="-1" dirty="0">
                <a:solidFill>
                  <a:srgbClr val="F3F3F3"/>
                </a:solidFill>
                <a:uFill>
                  <a:solidFill>
                    <a:srgbClr val="FFFFFF"/>
                  </a:solidFill>
                </a:uFill>
                <a:latin typeface="Gadugi" panose="020B0502040204020203" pitchFamily="34" charset="0"/>
                <a:ea typeface="Arial"/>
              </a:rPr>
              <a:t> are essential </a:t>
            </a:r>
            <a:r>
              <a:rPr lang="en-US" sz="1200" b="0" strike="noStrike" spc="-1" dirty="0">
                <a:solidFill>
                  <a:srgbClr val="F3F3F3"/>
                </a:solidFill>
                <a:uFill>
                  <a:solidFill>
                    <a:srgbClr val="FFFFFF"/>
                  </a:solidFill>
                </a:uFill>
                <a:latin typeface="Gadugi" panose="020B0502040204020203" pitchFamily="34" charset="0"/>
                <a:ea typeface="Arial"/>
              </a:rPr>
              <a:t>as they know the most about the options available and are more motivated when closely aligned to and able to influence the outcome.</a:t>
            </a:r>
            <a:endParaRPr lang="en-US" sz="1800" b="0" strike="noStrike" spc="-1" dirty="0">
              <a:solidFill>
                <a:srgbClr val="FFFFFF"/>
              </a:solidFill>
              <a:uFill>
                <a:solidFill>
                  <a:srgbClr val="FFFFFF"/>
                </a:solidFill>
              </a:uFill>
              <a:latin typeface="Gadugi" panose="020B0502040204020203" pitchFamily="34" charset="0"/>
            </a:endParaRPr>
          </a:p>
          <a:p>
            <a:pPr marL="0" lvl="1">
              <a:lnSpc>
                <a:spcPct val="100000"/>
              </a:lnSpc>
              <a:buClr>
                <a:srgbClr val="F3F3F3"/>
              </a:buClr>
            </a:pPr>
            <a:r>
              <a:rPr lang="en-US" sz="1200" b="0" strike="noStrike" spc="-1" dirty="0">
                <a:solidFill>
                  <a:srgbClr val="F3F3F3"/>
                </a:solidFill>
                <a:uFill>
                  <a:solidFill>
                    <a:srgbClr val="FFFFFF"/>
                  </a:solidFill>
                </a:uFill>
                <a:latin typeface="Gadugi" panose="020B0502040204020203" pitchFamily="34" charset="0"/>
                <a:ea typeface="Arial"/>
              </a:rPr>
              <a:t> </a:t>
            </a:r>
            <a:endParaRPr lang="en-US" sz="1800" b="0" strike="noStrike" spc="-1" dirty="0">
              <a:solidFill>
                <a:srgbClr val="FFFFFF"/>
              </a:solidFill>
              <a:uFill>
                <a:solidFill>
                  <a:srgbClr val="FFFFFF"/>
                </a:solidFill>
              </a:uFill>
              <a:latin typeface="Gadugi" panose="020B0502040204020203" pitchFamily="34" charset="0"/>
            </a:endParaRPr>
          </a:p>
          <a:p>
            <a:pPr marL="285750" lvl="1" indent="-285750">
              <a:lnSpc>
                <a:spcPct val="100000"/>
              </a:lnSpc>
              <a:buClr>
                <a:srgbClr val="F3F3F3"/>
              </a:buClr>
              <a:buFont typeface="Arial" panose="020B0604020202020204" pitchFamily="34" charset="0"/>
              <a:buChar char="•"/>
            </a:pPr>
            <a:r>
              <a:rPr lang="en-US" sz="1400" b="1" strike="noStrike" spc="-1" dirty="0">
                <a:solidFill>
                  <a:srgbClr val="F3F3F3"/>
                </a:solidFill>
                <a:uFill>
                  <a:solidFill>
                    <a:srgbClr val="FFFFFF"/>
                  </a:solidFill>
                </a:uFill>
                <a:latin typeface="Gadugi" panose="020B0502040204020203" pitchFamily="34" charset="0"/>
                <a:ea typeface="Arial"/>
              </a:rPr>
              <a:t>Empowered teams</a:t>
            </a:r>
            <a:r>
              <a:rPr lang="en-US" sz="1400" b="0" strike="noStrike" spc="-1" dirty="0">
                <a:solidFill>
                  <a:srgbClr val="F3F3F3"/>
                </a:solidFill>
                <a:uFill>
                  <a:solidFill>
                    <a:srgbClr val="FFFFFF"/>
                  </a:solidFill>
                </a:uFill>
                <a:latin typeface="Gadugi" panose="020B0502040204020203" pitchFamily="34" charset="0"/>
                <a:ea typeface="Arial"/>
              </a:rPr>
              <a:t> can also ensure that they only do what is needed and no more, </a:t>
            </a:r>
            <a:r>
              <a:rPr lang="en-US" sz="1200" b="0" strike="noStrike" spc="-1" dirty="0">
                <a:solidFill>
                  <a:srgbClr val="F3F3F3"/>
                </a:solidFill>
                <a:uFill>
                  <a:solidFill>
                    <a:srgbClr val="FFFFFF"/>
                  </a:solidFill>
                </a:uFill>
                <a:latin typeface="Gadugi" panose="020B0502040204020203" pitchFamily="34" charset="0"/>
                <a:ea typeface="Arial"/>
              </a:rPr>
              <a:t>keeping solutions as simple as possible, making time to market quicker and enhancement and maintenance easier.</a:t>
            </a:r>
            <a:endParaRPr lang="en-US" sz="1800" b="0" strike="noStrike" spc="-1" dirty="0">
              <a:solidFill>
                <a:srgbClr val="FFFFFF"/>
              </a:solidFill>
              <a:uFill>
                <a:solidFill>
                  <a:srgbClr val="FFFFFF"/>
                </a:solidFill>
              </a:uFill>
              <a:latin typeface="Gadugi" panose="020B0502040204020203" pitchFamily="34" charset="0"/>
            </a:endParaRPr>
          </a:p>
          <a:p>
            <a:pPr marL="0" lvl="1">
              <a:lnSpc>
                <a:spcPct val="100000"/>
              </a:lnSpc>
              <a:buClr>
                <a:srgbClr val="F3F3F3"/>
              </a:buClr>
            </a:pPr>
            <a:r>
              <a:rPr lang="en-US" sz="1200" b="0" strike="noStrike" spc="-1" dirty="0">
                <a:solidFill>
                  <a:srgbClr val="F3F3F3"/>
                </a:solidFill>
                <a:uFill>
                  <a:solidFill>
                    <a:srgbClr val="FFFFFF"/>
                  </a:solidFill>
                </a:uFill>
                <a:latin typeface="Gadugi" panose="020B0502040204020203" pitchFamily="34" charset="0"/>
                <a:ea typeface="Arial"/>
              </a:rPr>
              <a:t> </a:t>
            </a:r>
            <a:endParaRPr lang="en-US" sz="1800" b="0" strike="noStrike" spc="-1" dirty="0">
              <a:solidFill>
                <a:srgbClr val="FFFFFF"/>
              </a:solidFill>
              <a:uFill>
                <a:solidFill>
                  <a:srgbClr val="FFFFFF"/>
                </a:solidFill>
              </a:uFill>
              <a:latin typeface="Gadugi" panose="020B0502040204020203" pitchFamily="34" charset="0"/>
            </a:endParaRPr>
          </a:p>
          <a:p>
            <a:pPr marL="285750" lvl="1" indent="-285750">
              <a:lnSpc>
                <a:spcPct val="100000"/>
              </a:lnSpc>
              <a:buClr>
                <a:srgbClr val="F3F3F3"/>
              </a:buClr>
              <a:buFont typeface="Arial" panose="020B0604020202020204" pitchFamily="34" charset="0"/>
              <a:buChar char="•"/>
            </a:pPr>
            <a:r>
              <a:rPr lang="en-US" sz="1400" b="1" strike="noStrike" spc="-1" dirty="0">
                <a:solidFill>
                  <a:srgbClr val="F3F3F3"/>
                </a:solidFill>
                <a:uFill>
                  <a:solidFill>
                    <a:srgbClr val="FFFFFF"/>
                  </a:solidFill>
                </a:uFill>
                <a:latin typeface="Gadugi" panose="020B0502040204020203" pitchFamily="34" charset="0"/>
                <a:ea typeface="Arial"/>
              </a:rPr>
              <a:t>Micro services </a:t>
            </a:r>
            <a:r>
              <a:rPr lang="en-US" sz="1400" b="1" strike="noStrike" spc="-1" dirty="0" smtClean="0">
                <a:solidFill>
                  <a:srgbClr val="F3F3F3"/>
                </a:solidFill>
                <a:uFill>
                  <a:solidFill>
                    <a:srgbClr val="FFFFFF"/>
                  </a:solidFill>
                </a:uFill>
                <a:latin typeface="Gadugi" panose="020B0502040204020203" pitchFamily="34" charset="0"/>
                <a:ea typeface="Arial"/>
              </a:rPr>
              <a:t>architecture:</a:t>
            </a:r>
            <a:endParaRPr lang="en-US" sz="1800" b="1" strike="noStrike" spc="-1" dirty="0" smtClean="0">
              <a:solidFill>
                <a:srgbClr val="FFFFFF"/>
              </a:solidFill>
              <a:uFill>
                <a:solidFill>
                  <a:srgbClr val="FFFFFF"/>
                </a:solidFill>
              </a:uFill>
              <a:latin typeface="Gadugi" panose="020B0502040204020203" pitchFamily="34" charset="0"/>
            </a:endParaRPr>
          </a:p>
          <a:p>
            <a:pPr marL="628650" lvl="3" indent="-171450">
              <a:buClr>
                <a:srgbClr val="F3F3F3"/>
              </a:buClr>
              <a:buFont typeface="Arial" panose="020B0604020202020204" pitchFamily="34" charset="0"/>
              <a:buChar char="•"/>
            </a:pPr>
            <a:r>
              <a:rPr lang="en-US" sz="1200" b="0" strike="noStrike" spc="-1" dirty="0">
                <a:solidFill>
                  <a:srgbClr val="F3F3F3"/>
                </a:solidFill>
                <a:uFill>
                  <a:solidFill>
                    <a:srgbClr val="FFFFFF"/>
                  </a:solidFill>
                </a:uFill>
                <a:latin typeface="Gadugi" panose="020B0502040204020203" pitchFamily="34" charset="0"/>
                <a:ea typeface="Arial"/>
              </a:rPr>
              <a:t>Release working software early </a:t>
            </a:r>
            <a:r>
              <a:rPr lang="en-US" sz="1200" b="0" strike="noStrike" spc="-1" dirty="0" smtClean="0">
                <a:solidFill>
                  <a:srgbClr val="F3F3F3"/>
                </a:solidFill>
                <a:uFill>
                  <a:solidFill>
                    <a:srgbClr val="FFFFFF"/>
                  </a:solidFill>
                </a:uFill>
                <a:latin typeface="Gadugi" panose="020B0502040204020203" pitchFamily="34" charset="0"/>
                <a:ea typeface="Arial"/>
              </a:rPr>
              <a:t>&amp; often </a:t>
            </a:r>
            <a:r>
              <a:rPr lang="en-US" sz="1200" b="0" strike="noStrike" spc="-1" dirty="0">
                <a:solidFill>
                  <a:srgbClr val="F3F3F3"/>
                </a:solidFill>
                <a:uFill>
                  <a:solidFill>
                    <a:srgbClr val="FFFFFF"/>
                  </a:solidFill>
                </a:uFill>
                <a:latin typeface="Gadugi" panose="020B0502040204020203" pitchFamily="34" charset="0"/>
                <a:ea typeface="Arial"/>
              </a:rPr>
              <a:t>to increase </a:t>
            </a:r>
            <a:r>
              <a:rPr lang="en-US" sz="1200" b="0" strike="noStrike" spc="-1" dirty="0" smtClean="0">
                <a:solidFill>
                  <a:srgbClr val="F3F3F3"/>
                </a:solidFill>
                <a:uFill>
                  <a:solidFill>
                    <a:srgbClr val="FFFFFF"/>
                  </a:solidFill>
                </a:uFill>
                <a:latin typeface="Gadugi" panose="020B0502040204020203" pitchFamily="34" charset="0"/>
                <a:ea typeface="Arial"/>
              </a:rPr>
              <a:t>feedback, and opportunity to learn and </a:t>
            </a:r>
            <a:r>
              <a:rPr lang="en-US" sz="1200" b="0" strike="noStrike" spc="-1" dirty="0" err="1" smtClean="0">
                <a:solidFill>
                  <a:srgbClr val="F3F3F3"/>
                </a:solidFill>
                <a:uFill>
                  <a:solidFill>
                    <a:srgbClr val="FFFFFF"/>
                  </a:solidFill>
                </a:uFill>
                <a:latin typeface="Gadugi" panose="020B0502040204020203" pitchFamily="34" charset="0"/>
                <a:ea typeface="Arial"/>
              </a:rPr>
              <a:t>optimise</a:t>
            </a:r>
            <a:r>
              <a:rPr lang="en-US" sz="1200" b="0" strike="noStrike" spc="-1" dirty="0" smtClean="0">
                <a:solidFill>
                  <a:srgbClr val="F3F3F3"/>
                </a:solidFill>
                <a:uFill>
                  <a:solidFill>
                    <a:srgbClr val="FFFFFF"/>
                  </a:solidFill>
                </a:uFill>
                <a:latin typeface="Gadugi" panose="020B0502040204020203" pitchFamily="34" charset="0"/>
                <a:ea typeface="Arial"/>
              </a:rPr>
              <a:t> the product.</a:t>
            </a:r>
            <a:endParaRPr lang="en-US" b="0" strike="noStrike" spc="-1" dirty="0">
              <a:solidFill>
                <a:srgbClr val="FFFFFF"/>
              </a:solidFill>
              <a:uFill>
                <a:solidFill>
                  <a:srgbClr val="FFFFFF"/>
                </a:solidFill>
              </a:uFill>
              <a:latin typeface="Gadugi" panose="020B0502040204020203" pitchFamily="34" charset="0"/>
            </a:endParaRPr>
          </a:p>
          <a:p>
            <a:pPr marL="628650" lvl="3" indent="-171450">
              <a:buClr>
                <a:srgbClr val="F3F3F3"/>
              </a:buClr>
              <a:buFont typeface="Arial" panose="020B0604020202020204" pitchFamily="34" charset="0"/>
              <a:buChar char="•"/>
            </a:pPr>
            <a:r>
              <a:rPr lang="en-US" sz="1200" b="0" strike="noStrike" spc="-1" dirty="0" smtClean="0">
                <a:solidFill>
                  <a:srgbClr val="F3F3F3"/>
                </a:solidFill>
                <a:uFill>
                  <a:solidFill>
                    <a:srgbClr val="FFFFFF"/>
                  </a:solidFill>
                </a:uFill>
                <a:latin typeface="Gadugi" panose="020B0502040204020203" pitchFamily="34" charset="0"/>
                <a:ea typeface="Arial"/>
              </a:rPr>
              <a:t>Initiate </a:t>
            </a:r>
            <a:r>
              <a:rPr lang="en-US" sz="1200" b="0" strike="noStrike" spc="-1" dirty="0">
                <a:solidFill>
                  <a:srgbClr val="F3F3F3"/>
                </a:solidFill>
                <a:uFill>
                  <a:solidFill>
                    <a:srgbClr val="FFFFFF"/>
                  </a:solidFill>
                </a:uFill>
                <a:latin typeface="Gadugi" panose="020B0502040204020203" pitchFamily="34" charset="0"/>
                <a:ea typeface="Arial"/>
              </a:rPr>
              <a:t>new builds with the lightest build and deployment pipeline to production.</a:t>
            </a:r>
            <a:endParaRPr lang="en-US" b="0" strike="noStrike" spc="-1" dirty="0">
              <a:solidFill>
                <a:srgbClr val="FFFFFF"/>
              </a:solidFill>
              <a:uFill>
                <a:solidFill>
                  <a:srgbClr val="FFFFFF"/>
                </a:solidFill>
              </a:uFill>
              <a:latin typeface="Gadugi" panose="020B0502040204020203" pitchFamily="34" charset="0"/>
            </a:endParaRPr>
          </a:p>
          <a:p>
            <a:pPr marL="628650" lvl="3" indent="-171450">
              <a:buClr>
                <a:srgbClr val="F3F3F3"/>
              </a:buClr>
              <a:buFont typeface="Arial" panose="020B0604020202020204" pitchFamily="34" charset="0"/>
              <a:buChar char="•"/>
            </a:pPr>
            <a:r>
              <a:rPr lang="en-US" sz="1200" b="0" strike="noStrike" spc="-1" dirty="0">
                <a:solidFill>
                  <a:srgbClr val="F3F3F3"/>
                </a:solidFill>
                <a:uFill>
                  <a:solidFill>
                    <a:srgbClr val="FFFFFF"/>
                  </a:solidFill>
                </a:uFill>
                <a:latin typeface="Gadugi" panose="020B0502040204020203" pitchFamily="34" charset="0"/>
                <a:ea typeface="Arial"/>
              </a:rPr>
              <a:t>Prove the technology choices, base architecture, processes and tooling as early as possible so that be every subsequent product increment is known to be a true, complete increment (no more work required).</a:t>
            </a:r>
            <a:endParaRPr lang="en-US" b="0" strike="noStrike" spc="-1" dirty="0">
              <a:solidFill>
                <a:srgbClr val="FFFFFF"/>
              </a:solidFill>
              <a:uFill>
                <a:solidFill>
                  <a:srgbClr val="FFFFFF"/>
                </a:solidFill>
              </a:uFill>
              <a:latin typeface="Gadugi" panose="020B0502040204020203" pitchFamily="34" charset="0"/>
            </a:endParaRPr>
          </a:p>
        </p:txBody>
      </p:sp>
      <p:sp>
        <p:nvSpPr>
          <p:cNvPr id="49" name="CustomShape 2"/>
          <p:cNvSpPr/>
          <p:nvPr/>
        </p:nvSpPr>
        <p:spPr>
          <a:xfrm>
            <a:off x="68567" y="-54154"/>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2000" b="0" strike="noStrike" spc="-1" dirty="0">
                <a:solidFill>
                  <a:srgbClr val="FFFFFF"/>
                </a:solidFill>
                <a:uFill>
                  <a:solidFill>
                    <a:srgbClr val="FFFFFF"/>
                  </a:solidFill>
                </a:uFill>
                <a:latin typeface="Gadugi" panose="020B0502040204020203" pitchFamily="34" charset="0"/>
                <a:ea typeface="Arial"/>
              </a:rPr>
              <a:t>Scott </a:t>
            </a:r>
            <a:r>
              <a:rPr lang="en-US" sz="2000" b="0" strike="noStrike" spc="-1" dirty="0" smtClean="0">
                <a:solidFill>
                  <a:srgbClr val="FFFFFF"/>
                </a:solidFill>
                <a:uFill>
                  <a:solidFill>
                    <a:srgbClr val="FFFFFF"/>
                  </a:solidFill>
                </a:uFill>
                <a:latin typeface="Gadugi" panose="020B0502040204020203" pitchFamily="34" charset="0"/>
                <a:ea typeface="Arial"/>
              </a:rPr>
              <a:t>Potter</a:t>
            </a:r>
            <a:r>
              <a:rPr lang="en-US" sz="1200" b="0" strike="noStrike" spc="-1" dirty="0" smtClean="0">
                <a:solidFill>
                  <a:srgbClr val="FFFFFF"/>
                </a:solidFill>
                <a:uFill>
                  <a:solidFill>
                    <a:srgbClr val="FFFFFF"/>
                  </a:solidFill>
                </a:uFill>
                <a:latin typeface="Gadugi" panose="020B0502040204020203" pitchFamily="34" charset="0"/>
                <a:ea typeface="Arial"/>
              </a:rPr>
              <a:t> </a:t>
            </a:r>
            <a:r>
              <a:rPr lang="en-US" sz="1200" strike="noStrike" spc="-1" dirty="0" smtClean="0">
                <a:solidFill>
                  <a:srgbClr val="FFFFFF"/>
                </a:solidFill>
                <a:uFill>
                  <a:solidFill>
                    <a:srgbClr val="FFFFFF"/>
                  </a:solidFill>
                </a:uFill>
                <a:latin typeface="Gadugi" panose="020B0502040204020203" pitchFamily="34" charset="0"/>
                <a:ea typeface="Arial"/>
              </a:rPr>
              <a:t>– To Autonomy &amp; Beyond</a:t>
            </a:r>
            <a:endParaRPr lang="en-US" sz="1200" strike="noStrike" spc="-1" dirty="0">
              <a:solidFill>
                <a:srgbClr val="FFFFFF"/>
              </a:solidFill>
              <a:uFill>
                <a:solidFill>
                  <a:srgbClr val="FFFFFF"/>
                </a:solidFill>
              </a:uFill>
              <a:latin typeface="Gadugi" panose="020B0502040204020203" pitchFamily="34" charset="0"/>
            </a:endParaRPr>
          </a:p>
        </p:txBody>
      </p:sp>
      <p:grpSp>
        <p:nvGrpSpPr>
          <p:cNvPr id="69" name="Group 68"/>
          <p:cNvGrpSpPr/>
          <p:nvPr/>
        </p:nvGrpSpPr>
        <p:grpSpPr>
          <a:xfrm>
            <a:off x="124767" y="394489"/>
            <a:ext cx="1624008" cy="267693"/>
            <a:chOff x="1401784" y="4641924"/>
            <a:chExt cx="1624008" cy="267693"/>
          </a:xfrm>
        </p:grpSpPr>
        <p:grpSp>
          <p:nvGrpSpPr>
            <p:cNvPr id="70" name="Group 69"/>
            <p:cNvGrpSpPr/>
            <p:nvPr/>
          </p:nvGrpSpPr>
          <p:grpSpPr>
            <a:xfrm>
              <a:off x="1401784" y="4651331"/>
              <a:ext cx="258398" cy="233226"/>
              <a:chOff x="1401784" y="4651331"/>
              <a:chExt cx="258398" cy="233226"/>
            </a:xfrm>
          </p:grpSpPr>
          <p:sp>
            <p:nvSpPr>
              <p:cNvPr id="84" name="CustomShape 3"/>
              <p:cNvSpPr/>
              <p:nvPr/>
            </p:nvSpPr>
            <p:spPr>
              <a:xfrm>
                <a:off x="1401784"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85" name="Picture 84"/>
              <p:cNvPicPr/>
              <p:nvPr/>
            </p:nvPicPr>
            <p:blipFill>
              <a:blip r:embed="rId3">
                <a:biLevel thresh="75000"/>
              </a:blip>
              <a:stretch/>
            </p:blipFill>
            <p:spPr>
              <a:xfrm>
                <a:off x="1424456" y="4696582"/>
                <a:ext cx="218047" cy="147125"/>
              </a:xfrm>
              <a:prstGeom prst="rect">
                <a:avLst/>
              </a:prstGeom>
              <a:ln>
                <a:noFill/>
              </a:ln>
            </p:spPr>
          </p:pic>
        </p:grpSp>
        <p:pic>
          <p:nvPicPr>
            <p:cNvPr id="71" name="Shape 73"/>
            <p:cNvPicPr/>
            <p:nvPr/>
          </p:nvPicPr>
          <p:blipFill>
            <a:blip r:embed="rId4"/>
            <a:srcRect t="11721" b="20008"/>
            <a:stretch/>
          </p:blipFill>
          <p:spPr>
            <a:xfrm>
              <a:off x="1671922" y="4651474"/>
              <a:ext cx="255786" cy="229840"/>
            </a:xfrm>
            <a:prstGeom prst="rect">
              <a:avLst/>
            </a:prstGeom>
            <a:ln>
              <a:noFill/>
            </a:ln>
          </p:spPr>
        </p:pic>
        <p:grpSp>
          <p:nvGrpSpPr>
            <p:cNvPr id="72" name="Group 71"/>
            <p:cNvGrpSpPr/>
            <p:nvPr/>
          </p:nvGrpSpPr>
          <p:grpSpPr>
            <a:xfrm>
              <a:off x="1939455" y="4651502"/>
              <a:ext cx="258398" cy="233226"/>
              <a:chOff x="4430340" y="4653260"/>
              <a:chExt cx="258398" cy="233226"/>
            </a:xfrm>
          </p:grpSpPr>
          <p:sp>
            <p:nvSpPr>
              <p:cNvPr id="82" name="CustomShape 3"/>
              <p:cNvSpPr/>
              <p:nvPr/>
            </p:nvSpPr>
            <p:spPr>
              <a:xfrm>
                <a:off x="4430340" y="4653260"/>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83" name="Shape 78"/>
              <p:cNvPicPr/>
              <p:nvPr/>
            </p:nvPicPr>
            <p:blipFill>
              <a:blip r:embed="rId5"/>
              <a:stretch/>
            </p:blipFill>
            <p:spPr>
              <a:xfrm>
                <a:off x="4455807" y="4672397"/>
                <a:ext cx="210464" cy="197923"/>
              </a:xfrm>
              <a:prstGeom prst="rect">
                <a:avLst/>
              </a:prstGeom>
              <a:ln>
                <a:noFill/>
              </a:ln>
            </p:spPr>
          </p:pic>
        </p:grpSp>
        <p:grpSp>
          <p:nvGrpSpPr>
            <p:cNvPr id="73" name="Group 72"/>
            <p:cNvGrpSpPr/>
            <p:nvPr/>
          </p:nvGrpSpPr>
          <p:grpSpPr>
            <a:xfrm>
              <a:off x="2206988" y="4641924"/>
              <a:ext cx="270138" cy="267693"/>
              <a:chOff x="5932878" y="4638693"/>
              <a:chExt cx="270138" cy="267693"/>
            </a:xfrm>
          </p:grpSpPr>
          <p:sp>
            <p:nvSpPr>
              <p:cNvPr id="80" name="CustomShape 3"/>
              <p:cNvSpPr/>
              <p:nvPr/>
            </p:nvSpPr>
            <p:spPr>
              <a:xfrm>
                <a:off x="5944618"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81" name="Picture 2" descr="https://www.mechdyne.com/filesimages/Icons/collabortion-icon.png"/>
              <p:cNvPicPr>
                <a:picLocks noChangeAspect="1" noChangeArrowheads="1"/>
              </p:cNvPicPr>
              <p:nvPr/>
            </p:nvPicPr>
            <p:blipFill>
              <a:blip r:embed="rId6" cstate="print">
                <a:biLevel thresh="75000"/>
                <a:extLst>
                  <a:ext uri="{28A0092B-C50C-407E-A947-70E740481C1C}">
                    <a14:useLocalDpi xmlns:a14="http://schemas.microsoft.com/office/drawing/2010/main" val="0"/>
                  </a:ext>
                </a:extLst>
              </a:blip>
              <a:srcRect/>
              <a:stretch>
                <a:fillRect/>
              </a:stretch>
            </p:blipFill>
            <p:spPr bwMode="auto">
              <a:xfrm>
                <a:off x="5932878" y="4638693"/>
                <a:ext cx="265191" cy="267693"/>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74" name="Group 73"/>
            <p:cNvGrpSpPr/>
            <p:nvPr/>
          </p:nvGrpSpPr>
          <p:grpSpPr>
            <a:xfrm>
              <a:off x="2493061" y="4651452"/>
              <a:ext cx="258398" cy="233226"/>
              <a:chOff x="7458896" y="4648088"/>
              <a:chExt cx="258398" cy="233226"/>
            </a:xfrm>
          </p:grpSpPr>
          <p:sp>
            <p:nvSpPr>
              <p:cNvPr id="78" name="CustomShape 3"/>
              <p:cNvSpPr/>
              <p:nvPr/>
            </p:nvSpPr>
            <p:spPr>
              <a:xfrm>
                <a:off x="7458896" y="4648088"/>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79" name="Picture 4" descr="https://image.freepik.com/free-icon/afraid-emoticon-face_318-4131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90646" y="4681016"/>
                <a:ext cx="178255" cy="178255"/>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75" name="Group 74"/>
            <p:cNvGrpSpPr/>
            <p:nvPr/>
          </p:nvGrpSpPr>
          <p:grpSpPr>
            <a:xfrm>
              <a:off x="2767394" y="4650406"/>
              <a:ext cx="258398" cy="233226"/>
              <a:chOff x="8909558" y="4661032"/>
              <a:chExt cx="258398" cy="233226"/>
            </a:xfrm>
          </p:grpSpPr>
          <p:sp>
            <p:nvSpPr>
              <p:cNvPr id="76" name="CustomShape 3"/>
              <p:cNvSpPr/>
              <p:nvPr/>
            </p:nvSpPr>
            <p:spPr>
              <a:xfrm>
                <a:off x="8909558" y="4661032"/>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77" name="Picture 6" descr="https://d30y9cdsu7xlg0.cloudfront.net/png/66559-200.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26028" y="4668414"/>
                <a:ext cx="224075" cy="224075"/>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86" name="CustomShape 8"/>
          <p:cNvSpPr/>
          <p:nvPr/>
        </p:nvSpPr>
        <p:spPr>
          <a:xfrm>
            <a:off x="931875" y="398645"/>
            <a:ext cx="259406" cy="235234"/>
          </a:xfrm>
          <a:prstGeom prst="rect">
            <a:avLst/>
          </a:prstGeom>
          <a:noFill/>
          <a:ln w="28575">
            <a:solidFill>
              <a:srgbClr val="9900FF"/>
            </a:solidFill>
            <a:round/>
          </a:ln>
        </p:spPr>
        <p:style>
          <a:lnRef idx="0">
            <a:scrgbClr r="0" g="0" b="0"/>
          </a:lnRef>
          <a:fillRef idx="0">
            <a:scrgbClr r="0" g="0" b="0"/>
          </a:fillRef>
          <a:effectRef idx="0">
            <a:scrgbClr r="0" g="0" b="0"/>
          </a:effectRef>
          <a:fontRef idx="minor"/>
        </p:style>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CustomShape 1"/>
          <p:cNvSpPr/>
          <p:nvPr/>
        </p:nvSpPr>
        <p:spPr>
          <a:xfrm>
            <a:off x="311760" y="886633"/>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2800" b="0" strike="noStrike" spc="-1" dirty="0" smtClean="0">
                <a:solidFill>
                  <a:srgbClr val="FFFFFF"/>
                </a:solidFill>
                <a:uFill>
                  <a:solidFill>
                    <a:srgbClr val="FFFFFF"/>
                  </a:solidFill>
                </a:uFill>
                <a:latin typeface="Arial"/>
                <a:ea typeface="Arial"/>
              </a:rPr>
              <a:t>What Next?</a:t>
            </a:r>
            <a:endParaRPr lang="en-US" sz="1800" b="0" strike="noStrike" spc="-1" dirty="0">
              <a:solidFill>
                <a:srgbClr val="FFFFFF"/>
              </a:solidFill>
              <a:uFill>
                <a:solidFill>
                  <a:srgbClr val="FFFFFF"/>
                </a:solidFill>
              </a:uFill>
              <a:latin typeface="Arial"/>
            </a:endParaRPr>
          </a:p>
        </p:txBody>
      </p:sp>
      <p:sp>
        <p:nvSpPr>
          <p:cNvPr id="333" name="CustomShape 2"/>
          <p:cNvSpPr/>
          <p:nvPr/>
        </p:nvSpPr>
        <p:spPr>
          <a:xfrm>
            <a:off x="311760" y="847800"/>
            <a:ext cx="8519400" cy="851124"/>
          </a:xfrm>
          <a:prstGeom prst="rect">
            <a:avLst/>
          </a:prstGeom>
          <a:noFill/>
          <a:ln>
            <a:noFill/>
          </a:ln>
        </p:spPr>
        <p:style>
          <a:lnRef idx="0">
            <a:scrgbClr r="0" g="0" b="0"/>
          </a:lnRef>
          <a:fillRef idx="0">
            <a:scrgbClr r="0" g="0" b="0"/>
          </a:fillRef>
          <a:effectRef idx="0">
            <a:scrgbClr r="0" g="0" b="0"/>
          </a:effectRef>
          <a:fontRef idx="minor"/>
        </p:style>
      </p:sp>
      <p:grpSp>
        <p:nvGrpSpPr>
          <p:cNvPr id="15" name="Group 14"/>
          <p:cNvGrpSpPr/>
          <p:nvPr/>
        </p:nvGrpSpPr>
        <p:grpSpPr>
          <a:xfrm>
            <a:off x="124767" y="394489"/>
            <a:ext cx="1624008" cy="267693"/>
            <a:chOff x="1401784" y="4641924"/>
            <a:chExt cx="1624008" cy="267693"/>
          </a:xfrm>
        </p:grpSpPr>
        <p:grpSp>
          <p:nvGrpSpPr>
            <p:cNvPr id="16" name="Group 15"/>
            <p:cNvGrpSpPr/>
            <p:nvPr/>
          </p:nvGrpSpPr>
          <p:grpSpPr>
            <a:xfrm>
              <a:off x="1401784" y="4651331"/>
              <a:ext cx="258398" cy="233226"/>
              <a:chOff x="1401784" y="4651331"/>
              <a:chExt cx="258398" cy="233226"/>
            </a:xfrm>
          </p:grpSpPr>
          <p:sp>
            <p:nvSpPr>
              <p:cNvPr id="30" name="CustomShape 3"/>
              <p:cNvSpPr/>
              <p:nvPr/>
            </p:nvSpPr>
            <p:spPr>
              <a:xfrm>
                <a:off x="1401784"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31" name="Picture 30"/>
              <p:cNvPicPr/>
              <p:nvPr/>
            </p:nvPicPr>
            <p:blipFill>
              <a:blip r:embed="rId3">
                <a:biLevel thresh="75000"/>
              </a:blip>
              <a:stretch/>
            </p:blipFill>
            <p:spPr>
              <a:xfrm>
                <a:off x="1424456" y="4696582"/>
                <a:ext cx="218047" cy="147125"/>
              </a:xfrm>
              <a:prstGeom prst="rect">
                <a:avLst/>
              </a:prstGeom>
              <a:ln>
                <a:noFill/>
              </a:ln>
            </p:spPr>
          </p:pic>
        </p:grpSp>
        <p:pic>
          <p:nvPicPr>
            <p:cNvPr id="17" name="Shape 73"/>
            <p:cNvPicPr/>
            <p:nvPr/>
          </p:nvPicPr>
          <p:blipFill>
            <a:blip r:embed="rId4"/>
            <a:srcRect t="11721" b="20008"/>
            <a:stretch/>
          </p:blipFill>
          <p:spPr>
            <a:xfrm>
              <a:off x="1671922" y="4651474"/>
              <a:ext cx="255786" cy="229840"/>
            </a:xfrm>
            <a:prstGeom prst="rect">
              <a:avLst/>
            </a:prstGeom>
            <a:ln>
              <a:noFill/>
            </a:ln>
          </p:spPr>
        </p:pic>
        <p:grpSp>
          <p:nvGrpSpPr>
            <p:cNvPr id="18" name="Group 17"/>
            <p:cNvGrpSpPr/>
            <p:nvPr/>
          </p:nvGrpSpPr>
          <p:grpSpPr>
            <a:xfrm>
              <a:off x="1939455" y="4651502"/>
              <a:ext cx="258398" cy="233226"/>
              <a:chOff x="4430340" y="4653260"/>
              <a:chExt cx="258398" cy="233226"/>
            </a:xfrm>
          </p:grpSpPr>
          <p:sp>
            <p:nvSpPr>
              <p:cNvPr id="28" name="CustomShape 3"/>
              <p:cNvSpPr/>
              <p:nvPr/>
            </p:nvSpPr>
            <p:spPr>
              <a:xfrm>
                <a:off x="4430340" y="4653260"/>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29" name="Shape 78"/>
              <p:cNvPicPr/>
              <p:nvPr/>
            </p:nvPicPr>
            <p:blipFill>
              <a:blip r:embed="rId5"/>
              <a:stretch/>
            </p:blipFill>
            <p:spPr>
              <a:xfrm>
                <a:off x="4455807" y="4672397"/>
                <a:ext cx="210464" cy="197923"/>
              </a:xfrm>
              <a:prstGeom prst="rect">
                <a:avLst/>
              </a:prstGeom>
              <a:ln>
                <a:noFill/>
              </a:ln>
            </p:spPr>
          </p:pic>
        </p:grpSp>
        <p:grpSp>
          <p:nvGrpSpPr>
            <p:cNvPr id="19" name="Group 18"/>
            <p:cNvGrpSpPr/>
            <p:nvPr/>
          </p:nvGrpSpPr>
          <p:grpSpPr>
            <a:xfrm>
              <a:off x="2206988" y="4641924"/>
              <a:ext cx="270138" cy="267693"/>
              <a:chOff x="5932878" y="4638693"/>
              <a:chExt cx="270138" cy="267693"/>
            </a:xfrm>
          </p:grpSpPr>
          <p:sp>
            <p:nvSpPr>
              <p:cNvPr id="26" name="CustomShape 3"/>
              <p:cNvSpPr/>
              <p:nvPr/>
            </p:nvSpPr>
            <p:spPr>
              <a:xfrm>
                <a:off x="5944618"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27" name="Picture 2" descr="https://www.mechdyne.com/filesimages/Icons/collabortion-icon.png"/>
              <p:cNvPicPr>
                <a:picLocks noChangeAspect="1" noChangeArrowheads="1"/>
              </p:cNvPicPr>
              <p:nvPr/>
            </p:nvPicPr>
            <p:blipFill>
              <a:blip r:embed="rId6" cstate="print">
                <a:biLevel thresh="75000"/>
                <a:extLst>
                  <a:ext uri="{28A0092B-C50C-407E-A947-70E740481C1C}">
                    <a14:useLocalDpi xmlns:a14="http://schemas.microsoft.com/office/drawing/2010/main" val="0"/>
                  </a:ext>
                </a:extLst>
              </a:blip>
              <a:srcRect/>
              <a:stretch>
                <a:fillRect/>
              </a:stretch>
            </p:blipFill>
            <p:spPr bwMode="auto">
              <a:xfrm>
                <a:off x="5932878" y="4638693"/>
                <a:ext cx="265191" cy="267693"/>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20" name="Group 19"/>
            <p:cNvGrpSpPr/>
            <p:nvPr/>
          </p:nvGrpSpPr>
          <p:grpSpPr>
            <a:xfrm>
              <a:off x="2493061" y="4651452"/>
              <a:ext cx="258398" cy="233226"/>
              <a:chOff x="7458896" y="4648088"/>
              <a:chExt cx="258398" cy="233226"/>
            </a:xfrm>
          </p:grpSpPr>
          <p:sp>
            <p:nvSpPr>
              <p:cNvPr id="24" name="CustomShape 3"/>
              <p:cNvSpPr/>
              <p:nvPr/>
            </p:nvSpPr>
            <p:spPr>
              <a:xfrm>
                <a:off x="7458896" y="4648088"/>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25" name="Picture 4" descr="https://image.freepik.com/free-icon/afraid-emoticon-face_318-4131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90646" y="4681016"/>
                <a:ext cx="178255" cy="178255"/>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21" name="Group 20"/>
            <p:cNvGrpSpPr/>
            <p:nvPr/>
          </p:nvGrpSpPr>
          <p:grpSpPr>
            <a:xfrm>
              <a:off x="2767394" y="4650406"/>
              <a:ext cx="258398" cy="233226"/>
              <a:chOff x="8909558" y="4661032"/>
              <a:chExt cx="258398" cy="233226"/>
            </a:xfrm>
          </p:grpSpPr>
          <p:sp>
            <p:nvSpPr>
              <p:cNvPr id="22" name="CustomShape 3"/>
              <p:cNvSpPr/>
              <p:nvPr/>
            </p:nvSpPr>
            <p:spPr>
              <a:xfrm>
                <a:off x="8909558" y="4661032"/>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23" name="Picture 6" descr="https://d30y9cdsu7xlg0.cloudfront.net/png/66559-200.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26028" y="4668414"/>
                <a:ext cx="224075" cy="224075"/>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32" name="CustomShape 8"/>
          <p:cNvSpPr/>
          <p:nvPr/>
        </p:nvSpPr>
        <p:spPr>
          <a:xfrm>
            <a:off x="1205140" y="398645"/>
            <a:ext cx="259406" cy="235234"/>
          </a:xfrm>
          <a:prstGeom prst="rect">
            <a:avLst/>
          </a:prstGeom>
          <a:noFill/>
          <a:ln w="28575">
            <a:solidFill>
              <a:srgbClr val="9900FF"/>
            </a:solidFill>
            <a:round/>
          </a:ln>
        </p:spPr>
        <p:style>
          <a:lnRef idx="0">
            <a:scrgbClr r="0" g="0" b="0"/>
          </a:lnRef>
          <a:fillRef idx="0">
            <a:scrgbClr r="0" g="0" b="0"/>
          </a:fillRef>
          <a:effectRef idx="0">
            <a:scrgbClr r="0" g="0" b="0"/>
          </a:effectRef>
          <a:fontRef idx="minor"/>
        </p:style>
      </p:sp>
      <p:sp>
        <p:nvSpPr>
          <p:cNvPr id="33" name="CustomShape 2"/>
          <p:cNvSpPr/>
          <p:nvPr/>
        </p:nvSpPr>
        <p:spPr>
          <a:xfrm>
            <a:off x="68567" y="-54154"/>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2000" b="0" strike="noStrike" spc="-1" dirty="0">
                <a:solidFill>
                  <a:srgbClr val="FFFFFF"/>
                </a:solidFill>
                <a:uFill>
                  <a:solidFill>
                    <a:srgbClr val="FFFFFF"/>
                  </a:solidFill>
                </a:uFill>
                <a:latin typeface="Gadugi" panose="020B0502040204020203" pitchFamily="34" charset="0"/>
                <a:ea typeface="Arial"/>
              </a:rPr>
              <a:t>Scott </a:t>
            </a:r>
            <a:r>
              <a:rPr lang="en-US" sz="2000" b="0" strike="noStrike" spc="-1" dirty="0" smtClean="0">
                <a:solidFill>
                  <a:srgbClr val="FFFFFF"/>
                </a:solidFill>
                <a:uFill>
                  <a:solidFill>
                    <a:srgbClr val="FFFFFF"/>
                  </a:solidFill>
                </a:uFill>
                <a:latin typeface="Gadugi" panose="020B0502040204020203" pitchFamily="34" charset="0"/>
                <a:ea typeface="Arial"/>
              </a:rPr>
              <a:t>Potter</a:t>
            </a:r>
            <a:r>
              <a:rPr lang="en-US" sz="1200" b="0" strike="noStrike" spc="-1" dirty="0" smtClean="0">
                <a:solidFill>
                  <a:srgbClr val="FFFFFF"/>
                </a:solidFill>
                <a:uFill>
                  <a:solidFill>
                    <a:srgbClr val="FFFFFF"/>
                  </a:solidFill>
                </a:uFill>
                <a:latin typeface="Gadugi" panose="020B0502040204020203" pitchFamily="34" charset="0"/>
                <a:ea typeface="Arial"/>
              </a:rPr>
              <a:t> </a:t>
            </a:r>
            <a:r>
              <a:rPr lang="en-US" sz="1200" strike="noStrike" spc="-1" dirty="0" smtClean="0">
                <a:solidFill>
                  <a:srgbClr val="FFFFFF"/>
                </a:solidFill>
                <a:uFill>
                  <a:solidFill>
                    <a:srgbClr val="FFFFFF"/>
                  </a:solidFill>
                </a:uFill>
                <a:latin typeface="Gadugi" panose="020B0502040204020203" pitchFamily="34" charset="0"/>
                <a:ea typeface="Arial"/>
              </a:rPr>
              <a:t>– To Autonomy &amp; Beyond</a:t>
            </a:r>
            <a:endParaRPr lang="en-US" sz="1200" strike="noStrike" spc="-1" dirty="0">
              <a:solidFill>
                <a:srgbClr val="FFFFFF"/>
              </a:solidFill>
              <a:uFill>
                <a:solidFill>
                  <a:srgbClr val="FFFFFF"/>
                </a:solidFill>
              </a:uFill>
              <a:latin typeface="Gadugi" panose="020B0502040204020203" pitchFamily="34" charset="0"/>
            </a:endParaRPr>
          </a:p>
        </p:txBody>
      </p:sp>
      <p:sp>
        <p:nvSpPr>
          <p:cNvPr id="34" name="CustomShape 3"/>
          <p:cNvSpPr/>
          <p:nvPr/>
        </p:nvSpPr>
        <p:spPr>
          <a:xfrm>
            <a:off x="69360" y="1916342"/>
            <a:ext cx="1438422" cy="1298298"/>
          </a:xfrm>
          <a:prstGeom prst="rect">
            <a:avLst/>
          </a:prstGeom>
          <a:solidFill>
            <a:srgbClr val="FFFFFF"/>
          </a:solidFill>
          <a:ln w="9360">
            <a:solidFill>
              <a:schemeClr val="dk2"/>
            </a:solidFill>
            <a:round/>
          </a:ln>
        </p:spPr>
        <p:style>
          <a:lnRef idx="0">
            <a:scrgbClr r="0" g="0" b="0"/>
          </a:lnRef>
          <a:fillRef idx="0">
            <a:scrgbClr r="0" g="0" b="0"/>
          </a:fillRef>
          <a:effectRef idx="0">
            <a:scrgbClr r="0" g="0" b="0"/>
          </a:effectRef>
          <a:fontRef idx="minor"/>
        </p:style>
      </p:sp>
      <p:pic>
        <p:nvPicPr>
          <p:cNvPr id="36" name="Picture 35"/>
          <p:cNvPicPr/>
          <p:nvPr/>
        </p:nvPicPr>
        <p:blipFill>
          <a:blip r:embed="rId3">
            <a:biLevel thresh="75000"/>
          </a:blip>
          <a:stretch/>
        </p:blipFill>
        <p:spPr>
          <a:xfrm>
            <a:off x="186976" y="2181466"/>
            <a:ext cx="1213800" cy="819000"/>
          </a:xfrm>
          <a:prstGeom prst="rect">
            <a:avLst/>
          </a:prstGeom>
          <a:ln>
            <a:noFill/>
          </a:ln>
        </p:spPr>
      </p:pic>
      <p:sp>
        <p:nvSpPr>
          <p:cNvPr id="37" name="CustomShape 3"/>
          <p:cNvSpPr/>
          <p:nvPr/>
        </p:nvSpPr>
        <p:spPr>
          <a:xfrm>
            <a:off x="1583638" y="1913099"/>
            <a:ext cx="1438422" cy="1298298"/>
          </a:xfrm>
          <a:prstGeom prst="rect">
            <a:avLst/>
          </a:prstGeom>
          <a:solidFill>
            <a:srgbClr val="FFFFFF"/>
          </a:solidFill>
          <a:ln w="9360">
            <a:solidFill>
              <a:schemeClr val="dk2"/>
            </a:solidFill>
            <a:round/>
          </a:ln>
        </p:spPr>
        <p:style>
          <a:lnRef idx="0">
            <a:scrgbClr r="0" g="0" b="0"/>
          </a:lnRef>
          <a:fillRef idx="0">
            <a:scrgbClr r="0" g="0" b="0"/>
          </a:fillRef>
          <a:effectRef idx="0">
            <a:scrgbClr r="0" g="0" b="0"/>
          </a:effectRef>
          <a:fontRef idx="minor"/>
        </p:style>
      </p:sp>
      <p:sp>
        <p:nvSpPr>
          <p:cNvPr id="38" name="CustomShape 3"/>
          <p:cNvSpPr/>
          <p:nvPr/>
        </p:nvSpPr>
        <p:spPr>
          <a:xfrm>
            <a:off x="3097916" y="1918271"/>
            <a:ext cx="1438422" cy="1298298"/>
          </a:xfrm>
          <a:prstGeom prst="rect">
            <a:avLst/>
          </a:prstGeom>
          <a:solidFill>
            <a:srgbClr val="FFFFFF"/>
          </a:solidFill>
          <a:ln w="9360">
            <a:solidFill>
              <a:schemeClr val="dk2"/>
            </a:solidFill>
            <a:round/>
          </a:ln>
        </p:spPr>
        <p:style>
          <a:lnRef idx="0">
            <a:scrgbClr r="0" g="0" b="0"/>
          </a:lnRef>
          <a:fillRef idx="0">
            <a:scrgbClr r="0" g="0" b="0"/>
          </a:fillRef>
          <a:effectRef idx="0">
            <a:scrgbClr r="0" g="0" b="0"/>
          </a:effectRef>
          <a:fontRef idx="minor"/>
        </p:style>
      </p:sp>
      <p:sp>
        <p:nvSpPr>
          <p:cNvPr id="39" name="CustomShape 3"/>
          <p:cNvSpPr/>
          <p:nvPr/>
        </p:nvSpPr>
        <p:spPr>
          <a:xfrm>
            <a:off x="4612194" y="1916342"/>
            <a:ext cx="1438422" cy="1298298"/>
          </a:xfrm>
          <a:prstGeom prst="rect">
            <a:avLst/>
          </a:prstGeom>
          <a:solidFill>
            <a:srgbClr val="FFFFFF"/>
          </a:solidFill>
          <a:ln w="9360">
            <a:solidFill>
              <a:schemeClr val="dk2"/>
            </a:solidFill>
            <a:round/>
          </a:ln>
        </p:spPr>
        <p:style>
          <a:lnRef idx="0">
            <a:scrgbClr r="0" g="0" b="0"/>
          </a:lnRef>
          <a:fillRef idx="0">
            <a:scrgbClr r="0" g="0" b="0"/>
          </a:fillRef>
          <a:effectRef idx="0">
            <a:scrgbClr r="0" g="0" b="0"/>
          </a:effectRef>
          <a:fontRef idx="minor"/>
        </p:style>
      </p:sp>
      <p:sp>
        <p:nvSpPr>
          <p:cNvPr id="40" name="CustomShape 3"/>
          <p:cNvSpPr/>
          <p:nvPr/>
        </p:nvSpPr>
        <p:spPr>
          <a:xfrm>
            <a:off x="6126472" y="1913099"/>
            <a:ext cx="1438422" cy="1298298"/>
          </a:xfrm>
          <a:prstGeom prst="rect">
            <a:avLst/>
          </a:prstGeom>
          <a:solidFill>
            <a:srgbClr val="FFFFFF"/>
          </a:solidFill>
          <a:ln w="9360">
            <a:solidFill>
              <a:schemeClr val="dk2"/>
            </a:solidFill>
            <a:round/>
          </a:ln>
        </p:spPr>
        <p:style>
          <a:lnRef idx="0">
            <a:scrgbClr r="0" g="0" b="0"/>
          </a:lnRef>
          <a:fillRef idx="0">
            <a:scrgbClr r="0" g="0" b="0"/>
          </a:fillRef>
          <a:effectRef idx="0">
            <a:scrgbClr r="0" g="0" b="0"/>
          </a:effectRef>
          <a:fontRef idx="minor"/>
        </p:style>
      </p:sp>
      <p:sp>
        <p:nvSpPr>
          <p:cNvPr id="41" name="CustomShape 3"/>
          <p:cNvSpPr/>
          <p:nvPr/>
        </p:nvSpPr>
        <p:spPr>
          <a:xfrm>
            <a:off x="7640750" y="1918271"/>
            <a:ext cx="1438422" cy="1298298"/>
          </a:xfrm>
          <a:prstGeom prst="rect">
            <a:avLst/>
          </a:prstGeom>
          <a:solidFill>
            <a:srgbClr val="FFFFFF"/>
          </a:solidFill>
          <a:ln w="9360">
            <a:solidFill>
              <a:schemeClr val="dk2"/>
            </a:solidFill>
            <a:round/>
          </a:ln>
        </p:spPr>
        <p:style>
          <a:lnRef idx="0">
            <a:scrgbClr r="0" g="0" b="0"/>
          </a:lnRef>
          <a:fillRef idx="0">
            <a:scrgbClr r="0" g="0" b="0"/>
          </a:fillRef>
          <a:effectRef idx="0">
            <a:scrgbClr r="0" g="0" b="0"/>
          </a:effectRef>
          <a:fontRef idx="minor"/>
        </p:style>
      </p:sp>
      <p:pic>
        <p:nvPicPr>
          <p:cNvPr id="42" name="Shape 73"/>
          <p:cNvPicPr/>
          <p:nvPr/>
        </p:nvPicPr>
        <p:blipFill>
          <a:blip r:embed="rId4"/>
          <a:srcRect t="11721" b="20008"/>
          <a:stretch/>
        </p:blipFill>
        <p:spPr>
          <a:xfrm>
            <a:off x="1598176" y="1931948"/>
            <a:ext cx="1423884" cy="1279449"/>
          </a:xfrm>
          <a:prstGeom prst="rect">
            <a:avLst/>
          </a:prstGeom>
          <a:ln>
            <a:noFill/>
          </a:ln>
        </p:spPr>
      </p:pic>
      <p:pic>
        <p:nvPicPr>
          <p:cNvPr id="43" name="Shape 78"/>
          <p:cNvPicPr/>
          <p:nvPr/>
        </p:nvPicPr>
        <p:blipFill>
          <a:blip r:embed="rId5"/>
          <a:stretch/>
        </p:blipFill>
        <p:spPr>
          <a:xfrm>
            <a:off x="3264460" y="2020802"/>
            <a:ext cx="1171587" cy="1101777"/>
          </a:xfrm>
          <a:prstGeom prst="rect">
            <a:avLst/>
          </a:prstGeom>
          <a:ln>
            <a:noFill/>
          </a:ln>
        </p:spPr>
      </p:pic>
      <p:pic>
        <p:nvPicPr>
          <p:cNvPr id="44" name="Picture 2" descr="https://www.mechdyne.com/filesimages/Icons/collabortion-icon.png"/>
          <p:cNvPicPr>
            <a:picLocks noChangeAspect="1" noChangeArrowheads="1"/>
          </p:cNvPicPr>
          <p:nvPr/>
        </p:nvPicPr>
        <p:blipFill>
          <a:blip r:embed="rId9">
            <a:biLevel thresh="75000"/>
            <a:extLst>
              <a:ext uri="{28A0092B-C50C-407E-A947-70E740481C1C}">
                <a14:useLocalDpi xmlns:a14="http://schemas.microsoft.com/office/drawing/2010/main" val="0"/>
              </a:ext>
            </a:extLst>
          </a:blip>
          <a:srcRect/>
          <a:stretch>
            <a:fillRect/>
          </a:stretch>
        </p:blipFill>
        <p:spPr bwMode="auto">
          <a:xfrm>
            <a:off x="4593285" y="1845883"/>
            <a:ext cx="1476239" cy="149016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https://image.freepik.com/free-icon/afraid-emoticon-face_318-4131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311924" y="2130290"/>
            <a:ext cx="992289" cy="99228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https://d30y9cdsu7xlg0.cloudfront.net/png/66559-200.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50346" y="1975215"/>
            <a:ext cx="1247358" cy="1247358"/>
          </a:xfrm>
          <a:prstGeom prst="rect">
            <a:avLst/>
          </a:prstGeom>
          <a:noFill/>
          <a:extLst>
            <a:ext uri="{909E8E84-426E-40DD-AFC4-6F175D3DCCD1}">
              <a14:hiddenFill xmlns:a14="http://schemas.microsoft.com/office/drawing/2010/main">
                <a:solidFill>
                  <a:srgbClr val="FFFFFF"/>
                </a:solidFill>
              </a14:hiddenFill>
            </a:ext>
          </a:extLst>
        </p:spPr>
      </p:pic>
      <p:sp>
        <p:nvSpPr>
          <p:cNvPr id="35" name="CustomShape 8"/>
          <p:cNvSpPr/>
          <p:nvPr/>
        </p:nvSpPr>
        <p:spPr>
          <a:xfrm>
            <a:off x="6096663" y="1913098"/>
            <a:ext cx="1444034" cy="1309475"/>
          </a:xfrm>
          <a:prstGeom prst="rect">
            <a:avLst/>
          </a:prstGeom>
          <a:noFill/>
          <a:ln w="76320">
            <a:solidFill>
              <a:srgbClr val="9900FF"/>
            </a:solidFill>
            <a:round/>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27266790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ustomShape 2"/>
          <p:cNvSpPr/>
          <p:nvPr/>
        </p:nvSpPr>
        <p:spPr>
          <a:xfrm>
            <a:off x="311760" y="847800"/>
            <a:ext cx="8519400" cy="1407600"/>
          </a:xfrm>
          <a:prstGeom prst="rect">
            <a:avLst/>
          </a:prstGeom>
          <a:noFill/>
          <a:ln>
            <a:noFill/>
          </a:ln>
        </p:spPr>
        <p:style>
          <a:lnRef idx="0">
            <a:scrgbClr r="0" g="0" b="0"/>
          </a:lnRef>
          <a:fillRef idx="0">
            <a:scrgbClr r="0" g="0" b="0"/>
          </a:fillRef>
          <a:effectRef idx="0">
            <a:scrgbClr r="0" g="0" b="0"/>
          </a:effectRef>
          <a:fontRef idx="minor"/>
        </p:style>
      </p:sp>
      <p:sp>
        <p:nvSpPr>
          <p:cNvPr id="376" name="CustomShape 3"/>
          <p:cNvSpPr/>
          <p:nvPr/>
        </p:nvSpPr>
        <p:spPr>
          <a:xfrm>
            <a:off x="375120" y="4024800"/>
            <a:ext cx="5294520" cy="393480"/>
          </a:xfrm>
          <a:prstGeom prst="rect">
            <a:avLst/>
          </a:prstGeom>
          <a:noFill/>
          <a:ln>
            <a:noFill/>
          </a:ln>
        </p:spPr>
        <p:style>
          <a:lnRef idx="0">
            <a:scrgbClr r="0" g="0" b="0"/>
          </a:lnRef>
          <a:fillRef idx="0">
            <a:scrgbClr r="0" g="0" b="0"/>
          </a:fillRef>
          <a:effectRef idx="0">
            <a:scrgbClr r="0" g="0" b="0"/>
          </a:effectRef>
          <a:fontRef idx="minor"/>
        </p:style>
      </p:sp>
      <p:sp>
        <p:nvSpPr>
          <p:cNvPr id="378" name="CustomShape 5"/>
          <p:cNvSpPr/>
          <p:nvPr/>
        </p:nvSpPr>
        <p:spPr>
          <a:xfrm>
            <a:off x="375120" y="4482000"/>
            <a:ext cx="83826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endParaRPr lang="en-US" sz="1800" b="0" strike="noStrike" spc="-1">
              <a:solidFill>
                <a:srgbClr val="FFFFFF"/>
              </a:solidFill>
              <a:uFill>
                <a:solidFill>
                  <a:srgbClr val="FFFFFF"/>
                </a:solidFill>
              </a:uFill>
              <a:latin typeface="Arial"/>
            </a:endParaRPr>
          </a:p>
          <a:p>
            <a:pPr>
              <a:lnSpc>
                <a:spcPct val="100000"/>
              </a:lnSpc>
            </a:pPr>
            <a:endParaRPr lang="en-US" sz="1800" b="0" strike="noStrike" spc="-1">
              <a:solidFill>
                <a:srgbClr val="FFFFFF"/>
              </a:solidFill>
              <a:uFill>
                <a:solidFill>
                  <a:srgbClr val="FFFFFF"/>
                </a:solidFill>
              </a:uFill>
              <a:latin typeface="Arial"/>
            </a:endParaRPr>
          </a:p>
        </p:txBody>
      </p:sp>
      <p:sp>
        <p:nvSpPr>
          <p:cNvPr id="379" name="CustomShape 6"/>
          <p:cNvSpPr/>
          <p:nvPr/>
        </p:nvSpPr>
        <p:spPr>
          <a:xfrm>
            <a:off x="2651760" y="3034080"/>
            <a:ext cx="859680" cy="393480"/>
          </a:xfrm>
          <a:prstGeom prst="rect">
            <a:avLst/>
          </a:prstGeom>
          <a:noFill/>
          <a:ln>
            <a:noFill/>
          </a:ln>
        </p:spPr>
        <p:style>
          <a:lnRef idx="0">
            <a:scrgbClr r="0" g="0" b="0"/>
          </a:lnRef>
          <a:fillRef idx="0">
            <a:scrgbClr r="0" g="0" b="0"/>
          </a:fillRef>
          <a:effectRef idx="0">
            <a:scrgbClr r="0" g="0" b="0"/>
          </a:effectRef>
          <a:fontRef idx="minor"/>
        </p:style>
      </p:sp>
      <p:sp>
        <p:nvSpPr>
          <p:cNvPr id="380" name="CustomShape 7"/>
          <p:cNvSpPr/>
          <p:nvPr/>
        </p:nvSpPr>
        <p:spPr>
          <a:xfrm>
            <a:off x="6318720" y="3034080"/>
            <a:ext cx="845280" cy="393480"/>
          </a:xfrm>
          <a:prstGeom prst="rect">
            <a:avLst/>
          </a:prstGeom>
          <a:noFill/>
          <a:ln>
            <a:noFill/>
          </a:ln>
        </p:spPr>
        <p:style>
          <a:lnRef idx="0">
            <a:scrgbClr r="0" g="0" b="0"/>
          </a:lnRef>
          <a:fillRef idx="0">
            <a:scrgbClr r="0" g="0" b="0"/>
          </a:fillRef>
          <a:effectRef idx="0">
            <a:scrgbClr r="0" g="0" b="0"/>
          </a:effectRef>
          <a:fontRef idx="minor"/>
        </p:style>
      </p:sp>
      <p:sp>
        <p:nvSpPr>
          <p:cNvPr id="381" name="CustomShape 8"/>
          <p:cNvSpPr/>
          <p:nvPr/>
        </p:nvSpPr>
        <p:spPr>
          <a:xfrm>
            <a:off x="4566240" y="4101120"/>
            <a:ext cx="845280" cy="393480"/>
          </a:xfrm>
          <a:prstGeom prst="rect">
            <a:avLst/>
          </a:prstGeom>
          <a:noFill/>
          <a:ln>
            <a:noFill/>
          </a:ln>
        </p:spPr>
        <p:style>
          <a:lnRef idx="0">
            <a:scrgbClr r="0" g="0" b="0"/>
          </a:lnRef>
          <a:fillRef idx="0">
            <a:scrgbClr r="0" g="0" b="0"/>
          </a:fillRef>
          <a:effectRef idx="0">
            <a:scrgbClr r="0" g="0" b="0"/>
          </a:effectRef>
          <a:fontRef idx="minor"/>
        </p:style>
      </p:sp>
      <p:sp>
        <p:nvSpPr>
          <p:cNvPr id="382" name="CustomShape 9"/>
          <p:cNvSpPr/>
          <p:nvPr/>
        </p:nvSpPr>
        <p:spPr>
          <a:xfrm>
            <a:off x="375120" y="2500920"/>
            <a:ext cx="5294520" cy="393480"/>
          </a:xfrm>
          <a:prstGeom prst="rect">
            <a:avLst/>
          </a:prstGeom>
          <a:noFill/>
          <a:ln>
            <a:noFill/>
          </a:ln>
        </p:spPr>
        <p:style>
          <a:lnRef idx="0">
            <a:scrgbClr r="0" g="0" b="0"/>
          </a:lnRef>
          <a:fillRef idx="0">
            <a:scrgbClr r="0" g="0" b="0"/>
          </a:fillRef>
          <a:effectRef idx="0">
            <a:scrgbClr r="0" g="0" b="0"/>
          </a:effectRef>
          <a:fontRef idx="minor"/>
        </p:style>
      </p:sp>
      <p:grpSp>
        <p:nvGrpSpPr>
          <p:cNvPr id="18" name="Group 17"/>
          <p:cNvGrpSpPr/>
          <p:nvPr/>
        </p:nvGrpSpPr>
        <p:grpSpPr>
          <a:xfrm>
            <a:off x="124767" y="394489"/>
            <a:ext cx="1624008" cy="267693"/>
            <a:chOff x="1401784" y="4641924"/>
            <a:chExt cx="1624008" cy="267693"/>
          </a:xfrm>
        </p:grpSpPr>
        <p:grpSp>
          <p:nvGrpSpPr>
            <p:cNvPr id="19" name="Group 18"/>
            <p:cNvGrpSpPr/>
            <p:nvPr/>
          </p:nvGrpSpPr>
          <p:grpSpPr>
            <a:xfrm>
              <a:off x="1401784" y="4651331"/>
              <a:ext cx="258398" cy="233226"/>
              <a:chOff x="1401784" y="4651331"/>
              <a:chExt cx="258398" cy="233226"/>
            </a:xfrm>
          </p:grpSpPr>
          <p:sp>
            <p:nvSpPr>
              <p:cNvPr id="33" name="CustomShape 3"/>
              <p:cNvSpPr/>
              <p:nvPr/>
            </p:nvSpPr>
            <p:spPr>
              <a:xfrm>
                <a:off x="1401784"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34" name="Picture 33"/>
              <p:cNvPicPr/>
              <p:nvPr/>
            </p:nvPicPr>
            <p:blipFill>
              <a:blip r:embed="rId3">
                <a:biLevel thresh="75000"/>
              </a:blip>
              <a:stretch/>
            </p:blipFill>
            <p:spPr>
              <a:xfrm>
                <a:off x="1424456" y="4696582"/>
                <a:ext cx="218047" cy="147125"/>
              </a:xfrm>
              <a:prstGeom prst="rect">
                <a:avLst/>
              </a:prstGeom>
              <a:ln>
                <a:noFill/>
              </a:ln>
            </p:spPr>
          </p:pic>
        </p:grpSp>
        <p:pic>
          <p:nvPicPr>
            <p:cNvPr id="20" name="Shape 73"/>
            <p:cNvPicPr/>
            <p:nvPr/>
          </p:nvPicPr>
          <p:blipFill>
            <a:blip r:embed="rId4"/>
            <a:srcRect t="11721" b="20008"/>
            <a:stretch/>
          </p:blipFill>
          <p:spPr>
            <a:xfrm>
              <a:off x="1671922" y="4651474"/>
              <a:ext cx="255786" cy="229840"/>
            </a:xfrm>
            <a:prstGeom prst="rect">
              <a:avLst/>
            </a:prstGeom>
            <a:ln>
              <a:noFill/>
            </a:ln>
          </p:spPr>
        </p:pic>
        <p:grpSp>
          <p:nvGrpSpPr>
            <p:cNvPr id="21" name="Group 20"/>
            <p:cNvGrpSpPr/>
            <p:nvPr/>
          </p:nvGrpSpPr>
          <p:grpSpPr>
            <a:xfrm>
              <a:off x="1939455" y="4651502"/>
              <a:ext cx="258398" cy="233226"/>
              <a:chOff x="4430340" y="4653260"/>
              <a:chExt cx="258398" cy="233226"/>
            </a:xfrm>
          </p:grpSpPr>
          <p:sp>
            <p:nvSpPr>
              <p:cNvPr id="31" name="CustomShape 3"/>
              <p:cNvSpPr/>
              <p:nvPr/>
            </p:nvSpPr>
            <p:spPr>
              <a:xfrm>
                <a:off x="4430340" y="4653260"/>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32" name="Shape 78"/>
              <p:cNvPicPr/>
              <p:nvPr/>
            </p:nvPicPr>
            <p:blipFill>
              <a:blip r:embed="rId5"/>
              <a:stretch/>
            </p:blipFill>
            <p:spPr>
              <a:xfrm>
                <a:off x="4455807" y="4672397"/>
                <a:ext cx="210464" cy="197923"/>
              </a:xfrm>
              <a:prstGeom prst="rect">
                <a:avLst/>
              </a:prstGeom>
              <a:ln>
                <a:noFill/>
              </a:ln>
            </p:spPr>
          </p:pic>
        </p:grpSp>
        <p:grpSp>
          <p:nvGrpSpPr>
            <p:cNvPr id="22" name="Group 21"/>
            <p:cNvGrpSpPr/>
            <p:nvPr/>
          </p:nvGrpSpPr>
          <p:grpSpPr>
            <a:xfrm>
              <a:off x="2206988" y="4641924"/>
              <a:ext cx="270138" cy="267693"/>
              <a:chOff x="5932878" y="4638693"/>
              <a:chExt cx="270138" cy="267693"/>
            </a:xfrm>
          </p:grpSpPr>
          <p:sp>
            <p:nvSpPr>
              <p:cNvPr id="29" name="CustomShape 3"/>
              <p:cNvSpPr/>
              <p:nvPr/>
            </p:nvSpPr>
            <p:spPr>
              <a:xfrm>
                <a:off x="5944618"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30" name="Picture 2" descr="https://www.mechdyne.com/filesimages/Icons/collabortion-icon.png"/>
              <p:cNvPicPr>
                <a:picLocks noChangeAspect="1" noChangeArrowheads="1"/>
              </p:cNvPicPr>
              <p:nvPr/>
            </p:nvPicPr>
            <p:blipFill>
              <a:blip r:embed="rId6" cstate="print">
                <a:biLevel thresh="75000"/>
                <a:extLst>
                  <a:ext uri="{28A0092B-C50C-407E-A947-70E740481C1C}">
                    <a14:useLocalDpi xmlns:a14="http://schemas.microsoft.com/office/drawing/2010/main" val="0"/>
                  </a:ext>
                </a:extLst>
              </a:blip>
              <a:srcRect/>
              <a:stretch>
                <a:fillRect/>
              </a:stretch>
            </p:blipFill>
            <p:spPr bwMode="auto">
              <a:xfrm>
                <a:off x="5932878" y="4638693"/>
                <a:ext cx="265191" cy="267693"/>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23" name="Group 22"/>
            <p:cNvGrpSpPr/>
            <p:nvPr/>
          </p:nvGrpSpPr>
          <p:grpSpPr>
            <a:xfrm>
              <a:off x="2493061" y="4651452"/>
              <a:ext cx="258398" cy="233226"/>
              <a:chOff x="7458896" y="4648088"/>
              <a:chExt cx="258398" cy="233226"/>
            </a:xfrm>
          </p:grpSpPr>
          <p:sp>
            <p:nvSpPr>
              <p:cNvPr id="27" name="CustomShape 3"/>
              <p:cNvSpPr/>
              <p:nvPr/>
            </p:nvSpPr>
            <p:spPr>
              <a:xfrm>
                <a:off x="7458896" y="4648088"/>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28" name="Picture 4" descr="https://image.freepik.com/free-icon/afraid-emoticon-face_318-4131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90646" y="4681016"/>
                <a:ext cx="178255" cy="178255"/>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24" name="Group 23"/>
            <p:cNvGrpSpPr/>
            <p:nvPr/>
          </p:nvGrpSpPr>
          <p:grpSpPr>
            <a:xfrm>
              <a:off x="2767394" y="4650406"/>
              <a:ext cx="258398" cy="233226"/>
              <a:chOff x="8909558" y="4661032"/>
              <a:chExt cx="258398" cy="233226"/>
            </a:xfrm>
          </p:grpSpPr>
          <p:sp>
            <p:nvSpPr>
              <p:cNvPr id="25" name="CustomShape 3"/>
              <p:cNvSpPr/>
              <p:nvPr/>
            </p:nvSpPr>
            <p:spPr>
              <a:xfrm>
                <a:off x="8909558" y="4661032"/>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26" name="Picture 6" descr="https://d30y9cdsu7xlg0.cloudfront.net/png/66559-200.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26028" y="4668414"/>
                <a:ext cx="224075" cy="224075"/>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35" name="CustomShape 8"/>
          <p:cNvSpPr/>
          <p:nvPr/>
        </p:nvSpPr>
        <p:spPr>
          <a:xfrm>
            <a:off x="1205140" y="398645"/>
            <a:ext cx="259406" cy="235234"/>
          </a:xfrm>
          <a:prstGeom prst="rect">
            <a:avLst/>
          </a:prstGeom>
          <a:noFill/>
          <a:ln w="28575">
            <a:solidFill>
              <a:srgbClr val="9900FF"/>
            </a:solidFill>
            <a:round/>
          </a:ln>
        </p:spPr>
        <p:style>
          <a:lnRef idx="0">
            <a:scrgbClr r="0" g="0" b="0"/>
          </a:lnRef>
          <a:fillRef idx="0">
            <a:scrgbClr r="0" g="0" b="0"/>
          </a:fillRef>
          <a:effectRef idx="0">
            <a:scrgbClr r="0" g="0" b="0"/>
          </a:effectRef>
          <a:fontRef idx="minor"/>
        </p:style>
      </p:sp>
      <p:sp>
        <p:nvSpPr>
          <p:cNvPr id="36" name="CustomShape 2"/>
          <p:cNvSpPr/>
          <p:nvPr/>
        </p:nvSpPr>
        <p:spPr>
          <a:xfrm>
            <a:off x="68567" y="-54154"/>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2000" b="0" strike="noStrike" spc="-1" dirty="0">
                <a:solidFill>
                  <a:srgbClr val="FFFFFF"/>
                </a:solidFill>
                <a:uFill>
                  <a:solidFill>
                    <a:srgbClr val="FFFFFF"/>
                  </a:solidFill>
                </a:uFill>
                <a:latin typeface="Gadugi" panose="020B0502040204020203" pitchFamily="34" charset="0"/>
                <a:ea typeface="Arial"/>
              </a:rPr>
              <a:t>Scott </a:t>
            </a:r>
            <a:r>
              <a:rPr lang="en-US" sz="2000" b="0" strike="noStrike" spc="-1" dirty="0" smtClean="0">
                <a:solidFill>
                  <a:srgbClr val="FFFFFF"/>
                </a:solidFill>
                <a:uFill>
                  <a:solidFill>
                    <a:srgbClr val="FFFFFF"/>
                  </a:solidFill>
                </a:uFill>
                <a:latin typeface="Gadugi" panose="020B0502040204020203" pitchFamily="34" charset="0"/>
                <a:ea typeface="Arial"/>
              </a:rPr>
              <a:t>Potter</a:t>
            </a:r>
            <a:r>
              <a:rPr lang="en-US" sz="1200" b="0" strike="noStrike" spc="-1" dirty="0" smtClean="0">
                <a:solidFill>
                  <a:srgbClr val="FFFFFF"/>
                </a:solidFill>
                <a:uFill>
                  <a:solidFill>
                    <a:srgbClr val="FFFFFF"/>
                  </a:solidFill>
                </a:uFill>
                <a:latin typeface="Gadugi" panose="020B0502040204020203" pitchFamily="34" charset="0"/>
                <a:ea typeface="Arial"/>
              </a:rPr>
              <a:t> </a:t>
            </a:r>
            <a:r>
              <a:rPr lang="en-US" sz="1200" strike="noStrike" spc="-1" dirty="0" smtClean="0">
                <a:solidFill>
                  <a:srgbClr val="FFFFFF"/>
                </a:solidFill>
                <a:uFill>
                  <a:solidFill>
                    <a:srgbClr val="FFFFFF"/>
                  </a:solidFill>
                </a:uFill>
                <a:latin typeface="Gadugi" panose="020B0502040204020203" pitchFamily="34" charset="0"/>
                <a:ea typeface="Arial"/>
              </a:rPr>
              <a:t>– To Autonomy &amp; Beyond</a:t>
            </a:r>
            <a:endParaRPr lang="en-US" sz="1200" strike="noStrike" spc="-1" dirty="0">
              <a:solidFill>
                <a:srgbClr val="FFFFFF"/>
              </a:solidFill>
              <a:uFill>
                <a:solidFill>
                  <a:srgbClr val="FFFFFF"/>
                </a:solidFill>
              </a:uFill>
              <a:latin typeface="Gadugi" panose="020B0502040204020203" pitchFamily="34" charset="0"/>
            </a:endParaRPr>
          </a:p>
        </p:txBody>
      </p:sp>
      <p:sp>
        <p:nvSpPr>
          <p:cNvPr id="37" name="CustomShape 4"/>
          <p:cNvSpPr/>
          <p:nvPr/>
        </p:nvSpPr>
        <p:spPr>
          <a:xfrm>
            <a:off x="375119" y="1915733"/>
            <a:ext cx="8623737" cy="2903009"/>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endParaRPr lang="en-US" sz="1400" b="0" strike="noStrike" spc="-1" dirty="0">
              <a:solidFill>
                <a:srgbClr val="FFFF00"/>
              </a:solidFill>
              <a:uFill>
                <a:solidFill>
                  <a:srgbClr val="FFFFFF"/>
                </a:solidFill>
              </a:uFill>
              <a:latin typeface="Arial"/>
            </a:endParaRPr>
          </a:p>
        </p:txBody>
      </p:sp>
      <p:sp>
        <p:nvSpPr>
          <p:cNvPr id="38" name="CustomShape 1"/>
          <p:cNvSpPr/>
          <p:nvPr/>
        </p:nvSpPr>
        <p:spPr>
          <a:xfrm>
            <a:off x="311760" y="886633"/>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1600" b="0" strike="noStrike" spc="-1" dirty="0" smtClean="0">
                <a:solidFill>
                  <a:srgbClr val="FFFFFF"/>
                </a:solidFill>
                <a:uFill>
                  <a:solidFill>
                    <a:srgbClr val="FFFFFF"/>
                  </a:solidFill>
                </a:uFill>
                <a:latin typeface="Gadugi" panose="020B0502040204020203" pitchFamily="34" charset="0"/>
                <a:ea typeface="Arial"/>
              </a:rPr>
              <a:t>What Now?</a:t>
            </a:r>
            <a:endParaRPr lang="en-US" sz="1600" b="0" strike="noStrike" spc="-1" dirty="0">
              <a:solidFill>
                <a:srgbClr val="FFFFFF"/>
              </a:solidFill>
              <a:uFill>
                <a:solidFill>
                  <a:srgbClr val="FFFFFF"/>
                </a:solidFill>
              </a:uFill>
              <a:latin typeface="Gadugi" panose="020B0502040204020203" pitchFamily="34" charset="0"/>
            </a:endParaRPr>
          </a:p>
        </p:txBody>
      </p:sp>
      <p:sp>
        <p:nvSpPr>
          <p:cNvPr id="39" name="CustomShape 1"/>
          <p:cNvSpPr/>
          <p:nvPr/>
        </p:nvSpPr>
        <p:spPr>
          <a:xfrm>
            <a:off x="311760" y="1280333"/>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1600" b="0" i="1" strike="noStrike" spc="-1" dirty="0" smtClean="0">
                <a:solidFill>
                  <a:srgbClr val="FFFFFF"/>
                </a:solidFill>
                <a:uFill>
                  <a:solidFill>
                    <a:srgbClr val="FFFFFF"/>
                  </a:solidFill>
                </a:uFill>
                <a:latin typeface="Gadugi" panose="020B0502040204020203" pitchFamily="34" charset="0"/>
                <a:ea typeface="Arial"/>
              </a:rPr>
              <a:t>As a Leader / Senior Manager, </a:t>
            </a:r>
            <a:r>
              <a:rPr lang="en-US" sz="1600" i="1" spc="-1" dirty="0">
                <a:solidFill>
                  <a:srgbClr val="FFFFFF"/>
                </a:solidFill>
                <a:uFill>
                  <a:solidFill>
                    <a:srgbClr val="FFFFFF"/>
                  </a:solidFill>
                </a:uFill>
                <a:latin typeface="Gadugi" panose="020B0502040204020203" pitchFamily="34" charset="0"/>
                <a:ea typeface="Arial"/>
              </a:rPr>
              <a:t>d</a:t>
            </a:r>
            <a:r>
              <a:rPr lang="en-US" sz="1600" b="0" i="1" strike="noStrike" spc="-1" dirty="0" smtClean="0">
                <a:solidFill>
                  <a:srgbClr val="FFFFFF"/>
                </a:solidFill>
                <a:uFill>
                  <a:solidFill>
                    <a:srgbClr val="FFFFFF"/>
                  </a:solidFill>
                </a:uFill>
                <a:latin typeface="Gadugi" panose="020B0502040204020203" pitchFamily="34" charset="0"/>
                <a:ea typeface="Arial"/>
              </a:rPr>
              <a:t>o I still have a role to play?</a:t>
            </a:r>
            <a:endParaRPr lang="en-US" sz="1600" b="0" i="1" strike="noStrike" spc="-1" dirty="0">
              <a:solidFill>
                <a:srgbClr val="FFFFFF"/>
              </a:solidFill>
              <a:uFill>
                <a:solidFill>
                  <a:srgbClr val="FFFFFF"/>
                </a:solidFill>
              </a:uFill>
              <a:latin typeface="Gadugi" panose="020B05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ustomShape 2"/>
          <p:cNvSpPr/>
          <p:nvPr/>
        </p:nvSpPr>
        <p:spPr>
          <a:xfrm>
            <a:off x="311760" y="847800"/>
            <a:ext cx="8519400" cy="1407600"/>
          </a:xfrm>
          <a:prstGeom prst="rect">
            <a:avLst/>
          </a:prstGeom>
          <a:noFill/>
          <a:ln>
            <a:noFill/>
          </a:ln>
        </p:spPr>
        <p:style>
          <a:lnRef idx="0">
            <a:scrgbClr r="0" g="0" b="0"/>
          </a:lnRef>
          <a:fillRef idx="0">
            <a:scrgbClr r="0" g="0" b="0"/>
          </a:fillRef>
          <a:effectRef idx="0">
            <a:scrgbClr r="0" g="0" b="0"/>
          </a:effectRef>
          <a:fontRef idx="minor"/>
        </p:style>
      </p:sp>
      <p:sp>
        <p:nvSpPr>
          <p:cNvPr id="376" name="CustomShape 3"/>
          <p:cNvSpPr/>
          <p:nvPr/>
        </p:nvSpPr>
        <p:spPr>
          <a:xfrm>
            <a:off x="375120" y="4024800"/>
            <a:ext cx="5294520" cy="393480"/>
          </a:xfrm>
          <a:prstGeom prst="rect">
            <a:avLst/>
          </a:prstGeom>
          <a:noFill/>
          <a:ln>
            <a:noFill/>
          </a:ln>
        </p:spPr>
        <p:style>
          <a:lnRef idx="0">
            <a:scrgbClr r="0" g="0" b="0"/>
          </a:lnRef>
          <a:fillRef idx="0">
            <a:scrgbClr r="0" g="0" b="0"/>
          </a:fillRef>
          <a:effectRef idx="0">
            <a:scrgbClr r="0" g="0" b="0"/>
          </a:effectRef>
          <a:fontRef idx="minor"/>
        </p:style>
      </p:sp>
      <p:sp>
        <p:nvSpPr>
          <p:cNvPr id="378" name="CustomShape 5"/>
          <p:cNvSpPr/>
          <p:nvPr/>
        </p:nvSpPr>
        <p:spPr>
          <a:xfrm>
            <a:off x="375120" y="4482000"/>
            <a:ext cx="83826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endParaRPr lang="en-US" sz="1800" b="0" strike="noStrike" spc="-1">
              <a:solidFill>
                <a:srgbClr val="FFFFFF"/>
              </a:solidFill>
              <a:uFill>
                <a:solidFill>
                  <a:srgbClr val="FFFFFF"/>
                </a:solidFill>
              </a:uFill>
              <a:latin typeface="Arial"/>
            </a:endParaRPr>
          </a:p>
          <a:p>
            <a:pPr>
              <a:lnSpc>
                <a:spcPct val="100000"/>
              </a:lnSpc>
            </a:pPr>
            <a:endParaRPr lang="en-US" sz="1800" b="0" strike="noStrike" spc="-1">
              <a:solidFill>
                <a:srgbClr val="FFFFFF"/>
              </a:solidFill>
              <a:uFill>
                <a:solidFill>
                  <a:srgbClr val="FFFFFF"/>
                </a:solidFill>
              </a:uFill>
              <a:latin typeface="Arial"/>
            </a:endParaRPr>
          </a:p>
        </p:txBody>
      </p:sp>
      <p:sp>
        <p:nvSpPr>
          <p:cNvPr id="379" name="CustomShape 6"/>
          <p:cNvSpPr/>
          <p:nvPr/>
        </p:nvSpPr>
        <p:spPr>
          <a:xfrm>
            <a:off x="2651760" y="3034080"/>
            <a:ext cx="859680" cy="393480"/>
          </a:xfrm>
          <a:prstGeom prst="rect">
            <a:avLst/>
          </a:prstGeom>
          <a:noFill/>
          <a:ln>
            <a:noFill/>
          </a:ln>
        </p:spPr>
        <p:style>
          <a:lnRef idx="0">
            <a:scrgbClr r="0" g="0" b="0"/>
          </a:lnRef>
          <a:fillRef idx="0">
            <a:scrgbClr r="0" g="0" b="0"/>
          </a:fillRef>
          <a:effectRef idx="0">
            <a:scrgbClr r="0" g="0" b="0"/>
          </a:effectRef>
          <a:fontRef idx="minor"/>
        </p:style>
      </p:sp>
      <p:sp>
        <p:nvSpPr>
          <p:cNvPr id="380" name="CustomShape 7"/>
          <p:cNvSpPr/>
          <p:nvPr/>
        </p:nvSpPr>
        <p:spPr>
          <a:xfrm>
            <a:off x="6318720" y="3034080"/>
            <a:ext cx="845280" cy="393480"/>
          </a:xfrm>
          <a:prstGeom prst="rect">
            <a:avLst/>
          </a:prstGeom>
          <a:noFill/>
          <a:ln>
            <a:noFill/>
          </a:ln>
        </p:spPr>
        <p:style>
          <a:lnRef idx="0">
            <a:scrgbClr r="0" g="0" b="0"/>
          </a:lnRef>
          <a:fillRef idx="0">
            <a:scrgbClr r="0" g="0" b="0"/>
          </a:fillRef>
          <a:effectRef idx="0">
            <a:scrgbClr r="0" g="0" b="0"/>
          </a:effectRef>
          <a:fontRef idx="minor"/>
        </p:style>
      </p:sp>
      <p:sp>
        <p:nvSpPr>
          <p:cNvPr id="381" name="CustomShape 8"/>
          <p:cNvSpPr/>
          <p:nvPr/>
        </p:nvSpPr>
        <p:spPr>
          <a:xfrm>
            <a:off x="4566240" y="4101120"/>
            <a:ext cx="845280" cy="393480"/>
          </a:xfrm>
          <a:prstGeom prst="rect">
            <a:avLst/>
          </a:prstGeom>
          <a:noFill/>
          <a:ln>
            <a:noFill/>
          </a:ln>
        </p:spPr>
        <p:style>
          <a:lnRef idx="0">
            <a:scrgbClr r="0" g="0" b="0"/>
          </a:lnRef>
          <a:fillRef idx="0">
            <a:scrgbClr r="0" g="0" b="0"/>
          </a:fillRef>
          <a:effectRef idx="0">
            <a:scrgbClr r="0" g="0" b="0"/>
          </a:effectRef>
          <a:fontRef idx="minor"/>
        </p:style>
      </p:sp>
      <p:sp>
        <p:nvSpPr>
          <p:cNvPr id="382" name="CustomShape 9"/>
          <p:cNvSpPr/>
          <p:nvPr/>
        </p:nvSpPr>
        <p:spPr>
          <a:xfrm>
            <a:off x="375120" y="2500920"/>
            <a:ext cx="5294520" cy="393480"/>
          </a:xfrm>
          <a:prstGeom prst="rect">
            <a:avLst/>
          </a:prstGeom>
          <a:noFill/>
          <a:ln>
            <a:noFill/>
          </a:ln>
        </p:spPr>
        <p:style>
          <a:lnRef idx="0">
            <a:scrgbClr r="0" g="0" b="0"/>
          </a:lnRef>
          <a:fillRef idx="0">
            <a:scrgbClr r="0" g="0" b="0"/>
          </a:fillRef>
          <a:effectRef idx="0">
            <a:scrgbClr r="0" g="0" b="0"/>
          </a:effectRef>
          <a:fontRef idx="minor"/>
        </p:style>
      </p:sp>
      <p:grpSp>
        <p:nvGrpSpPr>
          <p:cNvPr id="18" name="Group 17"/>
          <p:cNvGrpSpPr/>
          <p:nvPr/>
        </p:nvGrpSpPr>
        <p:grpSpPr>
          <a:xfrm>
            <a:off x="124767" y="394489"/>
            <a:ext cx="1624008" cy="267693"/>
            <a:chOff x="1401784" y="4641924"/>
            <a:chExt cx="1624008" cy="267693"/>
          </a:xfrm>
        </p:grpSpPr>
        <p:grpSp>
          <p:nvGrpSpPr>
            <p:cNvPr id="19" name="Group 18"/>
            <p:cNvGrpSpPr/>
            <p:nvPr/>
          </p:nvGrpSpPr>
          <p:grpSpPr>
            <a:xfrm>
              <a:off x="1401784" y="4651331"/>
              <a:ext cx="258398" cy="233226"/>
              <a:chOff x="1401784" y="4651331"/>
              <a:chExt cx="258398" cy="233226"/>
            </a:xfrm>
          </p:grpSpPr>
          <p:sp>
            <p:nvSpPr>
              <p:cNvPr id="33" name="CustomShape 3"/>
              <p:cNvSpPr/>
              <p:nvPr/>
            </p:nvSpPr>
            <p:spPr>
              <a:xfrm>
                <a:off x="1401784"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34" name="Picture 33"/>
              <p:cNvPicPr/>
              <p:nvPr/>
            </p:nvPicPr>
            <p:blipFill>
              <a:blip r:embed="rId3">
                <a:biLevel thresh="75000"/>
              </a:blip>
              <a:stretch/>
            </p:blipFill>
            <p:spPr>
              <a:xfrm>
                <a:off x="1424456" y="4696582"/>
                <a:ext cx="218047" cy="147125"/>
              </a:xfrm>
              <a:prstGeom prst="rect">
                <a:avLst/>
              </a:prstGeom>
              <a:ln>
                <a:noFill/>
              </a:ln>
            </p:spPr>
          </p:pic>
        </p:grpSp>
        <p:pic>
          <p:nvPicPr>
            <p:cNvPr id="20" name="Shape 73"/>
            <p:cNvPicPr/>
            <p:nvPr/>
          </p:nvPicPr>
          <p:blipFill>
            <a:blip r:embed="rId4"/>
            <a:srcRect t="11721" b="20008"/>
            <a:stretch/>
          </p:blipFill>
          <p:spPr>
            <a:xfrm>
              <a:off x="1671922" y="4651474"/>
              <a:ext cx="255786" cy="229840"/>
            </a:xfrm>
            <a:prstGeom prst="rect">
              <a:avLst/>
            </a:prstGeom>
            <a:ln>
              <a:noFill/>
            </a:ln>
          </p:spPr>
        </p:pic>
        <p:grpSp>
          <p:nvGrpSpPr>
            <p:cNvPr id="21" name="Group 20"/>
            <p:cNvGrpSpPr/>
            <p:nvPr/>
          </p:nvGrpSpPr>
          <p:grpSpPr>
            <a:xfrm>
              <a:off x="1939455" y="4651502"/>
              <a:ext cx="258398" cy="233226"/>
              <a:chOff x="4430340" y="4653260"/>
              <a:chExt cx="258398" cy="233226"/>
            </a:xfrm>
          </p:grpSpPr>
          <p:sp>
            <p:nvSpPr>
              <p:cNvPr id="31" name="CustomShape 3"/>
              <p:cNvSpPr/>
              <p:nvPr/>
            </p:nvSpPr>
            <p:spPr>
              <a:xfrm>
                <a:off x="4430340" y="4653260"/>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32" name="Shape 78"/>
              <p:cNvPicPr/>
              <p:nvPr/>
            </p:nvPicPr>
            <p:blipFill>
              <a:blip r:embed="rId5"/>
              <a:stretch/>
            </p:blipFill>
            <p:spPr>
              <a:xfrm>
                <a:off x="4455807" y="4672397"/>
                <a:ext cx="210464" cy="197923"/>
              </a:xfrm>
              <a:prstGeom prst="rect">
                <a:avLst/>
              </a:prstGeom>
              <a:ln>
                <a:noFill/>
              </a:ln>
            </p:spPr>
          </p:pic>
        </p:grpSp>
        <p:grpSp>
          <p:nvGrpSpPr>
            <p:cNvPr id="22" name="Group 21"/>
            <p:cNvGrpSpPr/>
            <p:nvPr/>
          </p:nvGrpSpPr>
          <p:grpSpPr>
            <a:xfrm>
              <a:off x="2206988" y="4641924"/>
              <a:ext cx="270138" cy="267693"/>
              <a:chOff x="5932878" y="4638693"/>
              <a:chExt cx="270138" cy="267693"/>
            </a:xfrm>
          </p:grpSpPr>
          <p:sp>
            <p:nvSpPr>
              <p:cNvPr id="29" name="CustomShape 3"/>
              <p:cNvSpPr/>
              <p:nvPr/>
            </p:nvSpPr>
            <p:spPr>
              <a:xfrm>
                <a:off x="5944618"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30" name="Picture 2" descr="https://www.mechdyne.com/filesimages/Icons/collabortion-icon.png"/>
              <p:cNvPicPr>
                <a:picLocks noChangeAspect="1" noChangeArrowheads="1"/>
              </p:cNvPicPr>
              <p:nvPr/>
            </p:nvPicPr>
            <p:blipFill>
              <a:blip r:embed="rId6" cstate="print">
                <a:biLevel thresh="75000"/>
                <a:extLst>
                  <a:ext uri="{28A0092B-C50C-407E-A947-70E740481C1C}">
                    <a14:useLocalDpi xmlns:a14="http://schemas.microsoft.com/office/drawing/2010/main" val="0"/>
                  </a:ext>
                </a:extLst>
              </a:blip>
              <a:srcRect/>
              <a:stretch>
                <a:fillRect/>
              </a:stretch>
            </p:blipFill>
            <p:spPr bwMode="auto">
              <a:xfrm>
                <a:off x="5932878" y="4638693"/>
                <a:ext cx="265191" cy="267693"/>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23" name="Group 22"/>
            <p:cNvGrpSpPr/>
            <p:nvPr/>
          </p:nvGrpSpPr>
          <p:grpSpPr>
            <a:xfrm>
              <a:off x="2493061" y="4651452"/>
              <a:ext cx="258398" cy="233226"/>
              <a:chOff x="7458896" y="4648088"/>
              <a:chExt cx="258398" cy="233226"/>
            </a:xfrm>
          </p:grpSpPr>
          <p:sp>
            <p:nvSpPr>
              <p:cNvPr id="27" name="CustomShape 3"/>
              <p:cNvSpPr/>
              <p:nvPr/>
            </p:nvSpPr>
            <p:spPr>
              <a:xfrm>
                <a:off x="7458896" y="4648088"/>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28" name="Picture 4" descr="https://image.freepik.com/free-icon/afraid-emoticon-face_318-4131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90646" y="4681016"/>
                <a:ext cx="178255" cy="178255"/>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24" name="Group 23"/>
            <p:cNvGrpSpPr/>
            <p:nvPr/>
          </p:nvGrpSpPr>
          <p:grpSpPr>
            <a:xfrm>
              <a:off x="2767394" y="4650406"/>
              <a:ext cx="258398" cy="233226"/>
              <a:chOff x="8909558" y="4661032"/>
              <a:chExt cx="258398" cy="233226"/>
            </a:xfrm>
          </p:grpSpPr>
          <p:sp>
            <p:nvSpPr>
              <p:cNvPr id="25" name="CustomShape 3"/>
              <p:cNvSpPr/>
              <p:nvPr/>
            </p:nvSpPr>
            <p:spPr>
              <a:xfrm>
                <a:off x="8909558" y="4661032"/>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26" name="Picture 6" descr="https://d30y9cdsu7xlg0.cloudfront.net/png/66559-200.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26028" y="4668414"/>
                <a:ext cx="224075" cy="224075"/>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35" name="CustomShape 8"/>
          <p:cNvSpPr/>
          <p:nvPr/>
        </p:nvSpPr>
        <p:spPr>
          <a:xfrm>
            <a:off x="1205140" y="398645"/>
            <a:ext cx="259406" cy="235234"/>
          </a:xfrm>
          <a:prstGeom prst="rect">
            <a:avLst/>
          </a:prstGeom>
          <a:noFill/>
          <a:ln w="28575">
            <a:solidFill>
              <a:srgbClr val="9900FF"/>
            </a:solidFill>
            <a:round/>
          </a:ln>
        </p:spPr>
        <p:style>
          <a:lnRef idx="0">
            <a:scrgbClr r="0" g="0" b="0"/>
          </a:lnRef>
          <a:fillRef idx="0">
            <a:scrgbClr r="0" g="0" b="0"/>
          </a:fillRef>
          <a:effectRef idx="0">
            <a:scrgbClr r="0" g="0" b="0"/>
          </a:effectRef>
          <a:fontRef idx="minor"/>
        </p:style>
      </p:sp>
      <p:sp>
        <p:nvSpPr>
          <p:cNvPr id="36" name="CustomShape 2"/>
          <p:cNvSpPr/>
          <p:nvPr/>
        </p:nvSpPr>
        <p:spPr>
          <a:xfrm>
            <a:off x="68567" y="-54154"/>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2000" b="0" strike="noStrike" spc="-1" dirty="0">
                <a:solidFill>
                  <a:srgbClr val="FFFFFF"/>
                </a:solidFill>
                <a:uFill>
                  <a:solidFill>
                    <a:srgbClr val="FFFFFF"/>
                  </a:solidFill>
                </a:uFill>
                <a:latin typeface="Gadugi" panose="020B0502040204020203" pitchFamily="34" charset="0"/>
                <a:ea typeface="Arial"/>
              </a:rPr>
              <a:t>Scott </a:t>
            </a:r>
            <a:r>
              <a:rPr lang="en-US" sz="2000" b="0" strike="noStrike" spc="-1" dirty="0" smtClean="0">
                <a:solidFill>
                  <a:srgbClr val="FFFFFF"/>
                </a:solidFill>
                <a:uFill>
                  <a:solidFill>
                    <a:srgbClr val="FFFFFF"/>
                  </a:solidFill>
                </a:uFill>
                <a:latin typeface="Gadugi" panose="020B0502040204020203" pitchFamily="34" charset="0"/>
                <a:ea typeface="Arial"/>
              </a:rPr>
              <a:t>Potter</a:t>
            </a:r>
            <a:r>
              <a:rPr lang="en-US" sz="1200" b="0" strike="noStrike" spc="-1" dirty="0" smtClean="0">
                <a:solidFill>
                  <a:srgbClr val="FFFFFF"/>
                </a:solidFill>
                <a:uFill>
                  <a:solidFill>
                    <a:srgbClr val="FFFFFF"/>
                  </a:solidFill>
                </a:uFill>
                <a:latin typeface="Gadugi" panose="020B0502040204020203" pitchFamily="34" charset="0"/>
                <a:ea typeface="Arial"/>
              </a:rPr>
              <a:t> </a:t>
            </a:r>
            <a:r>
              <a:rPr lang="en-US" sz="1200" strike="noStrike" spc="-1" dirty="0" smtClean="0">
                <a:solidFill>
                  <a:srgbClr val="FFFFFF"/>
                </a:solidFill>
                <a:uFill>
                  <a:solidFill>
                    <a:srgbClr val="FFFFFF"/>
                  </a:solidFill>
                </a:uFill>
                <a:latin typeface="Gadugi" panose="020B0502040204020203" pitchFamily="34" charset="0"/>
                <a:ea typeface="Arial"/>
              </a:rPr>
              <a:t>– To Autonomy &amp; Beyond</a:t>
            </a:r>
            <a:endParaRPr lang="en-US" sz="1200" strike="noStrike" spc="-1" dirty="0">
              <a:solidFill>
                <a:srgbClr val="FFFFFF"/>
              </a:solidFill>
              <a:uFill>
                <a:solidFill>
                  <a:srgbClr val="FFFFFF"/>
                </a:solidFill>
              </a:uFill>
              <a:latin typeface="Gadugi" panose="020B0502040204020203" pitchFamily="34" charset="0"/>
            </a:endParaRPr>
          </a:p>
        </p:txBody>
      </p:sp>
      <p:sp>
        <p:nvSpPr>
          <p:cNvPr id="37" name="CustomShape 4"/>
          <p:cNvSpPr/>
          <p:nvPr/>
        </p:nvSpPr>
        <p:spPr>
          <a:xfrm>
            <a:off x="375119" y="1915733"/>
            <a:ext cx="8623737" cy="2903009"/>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endParaRPr lang="en-US" sz="1400" b="0" strike="noStrike" spc="-1" dirty="0">
              <a:solidFill>
                <a:srgbClr val="FFFF00"/>
              </a:solidFill>
              <a:uFill>
                <a:solidFill>
                  <a:srgbClr val="FFFFFF"/>
                </a:solidFill>
              </a:uFill>
              <a:latin typeface="Arial"/>
            </a:endParaRPr>
          </a:p>
        </p:txBody>
      </p:sp>
      <p:sp>
        <p:nvSpPr>
          <p:cNvPr id="38" name="CustomShape 1"/>
          <p:cNvSpPr/>
          <p:nvPr/>
        </p:nvSpPr>
        <p:spPr>
          <a:xfrm>
            <a:off x="311760" y="886633"/>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1600" b="0" strike="noStrike" spc="-1" dirty="0" smtClean="0">
                <a:solidFill>
                  <a:srgbClr val="FFFFFF"/>
                </a:solidFill>
                <a:uFill>
                  <a:solidFill>
                    <a:srgbClr val="FFFFFF"/>
                  </a:solidFill>
                </a:uFill>
                <a:latin typeface="Gadugi" panose="020B0502040204020203" pitchFamily="34" charset="0"/>
                <a:ea typeface="Arial"/>
              </a:rPr>
              <a:t>What Now?</a:t>
            </a:r>
            <a:endParaRPr lang="en-US" sz="1600" b="0" strike="noStrike" spc="-1" dirty="0">
              <a:solidFill>
                <a:srgbClr val="FFFFFF"/>
              </a:solidFill>
              <a:uFill>
                <a:solidFill>
                  <a:srgbClr val="FFFFFF"/>
                </a:solidFill>
              </a:uFill>
              <a:latin typeface="Gadugi" panose="020B0502040204020203" pitchFamily="34" charset="0"/>
            </a:endParaRPr>
          </a:p>
        </p:txBody>
      </p:sp>
      <p:sp>
        <p:nvSpPr>
          <p:cNvPr id="39" name="CustomShape 1"/>
          <p:cNvSpPr/>
          <p:nvPr/>
        </p:nvSpPr>
        <p:spPr>
          <a:xfrm>
            <a:off x="311760" y="1280333"/>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1600" b="0" i="1" strike="noStrike" spc="-1" dirty="0" smtClean="0">
                <a:solidFill>
                  <a:srgbClr val="FFFFFF"/>
                </a:solidFill>
                <a:uFill>
                  <a:solidFill>
                    <a:srgbClr val="FFFFFF"/>
                  </a:solidFill>
                </a:uFill>
                <a:latin typeface="Gadugi" panose="020B0502040204020203" pitchFamily="34" charset="0"/>
                <a:ea typeface="Arial"/>
              </a:rPr>
              <a:t>Nice Problems to Have</a:t>
            </a:r>
            <a:endParaRPr lang="en-US" sz="1600" b="0" i="1" strike="noStrike" spc="-1" dirty="0">
              <a:solidFill>
                <a:srgbClr val="FFFFFF"/>
              </a:solidFill>
              <a:uFill>
                <a:solidFill>
                  <a:srgbClr val="FFFFFF"/>
                </a:solidFill>
              </a:uFill>
              <a:latin typeface="Gadugi" panose="020B0502040204020203" pitchFamily="34" charset="0"/>
            </a:endParaRPr>
          </a:p>
        </p:txBody>
      </p:sp>
    </p:spTree>
    <p:extLst>
      <p:ext uri="{BB962C8B-B14F-4D97-AF65-F5344CB8AC3E}">
        <p14:creationId xmlns:p14="http://schemas.microsoft.com/office/powerpoint/2010/main" val="144724750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CustomShape 3"/>
          <p:cNvSpPr/>
          <p:nvPr/>
        </p:nvSpPr>
        <p:spPr>
          <a:xfrm>
            <a:off x="311760" y="847800"/>
            <a:ext cx="3367203" cy="1715786"/>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1800" b="0" u="sng" strike="noStrike" spc="-1" dirty="0">
                <a:solidFill>
                  <a:schemeClr val="bg1">
                    <a:lumMod val="95000"/>
                  </a:schemeClr>
                </a:solidFill>
                <a:uFill>
                  <a:solidFill>
                    <a:srgbClr val="FFFFFF"/>
                  </a:solidFill>
                </a:uFill>
                <a:latin typeface="Gadugi" panose="020B0502040204020203" pitchFamily="34" charset="0"/>
                <a:ea typeface="Arial"/>
              </a:rPr>
              <a:t>The Company</a:t>
            </a:r>
            <a:endParaRPr lang="en-US" sz="1800" b="0" strike="noStrike" spc="-1" dirty="0">
              <a:solidFill>
                <a:schemeClr val="bg1">
                  <a:lumMod val="95000"/>
                </a:schemeClr>
              </a:solidFill>
              <a:uFill>
                <a:solidFill>
                  <a:srgbClr val="FFFFFF"/>
                </a:solidFill>
              </a:uFill>
              <a:latin typeface="Gadugi" panose="020B0502040204020203" pitchFamily="34" charset="0"/>
            </a:endParaRPr>
          </a:p>
          <a:p>
            <a:pPr>
              <a:lnSpc>
                <a:spcPct val="100000"/>
              </a:lnSpc>
            </a:pPr>
            <a:endParaRPr lang="en-US" sz="1800" b="0" strike="noStrike" spc="-1" dirty="0">
              <a:solidFill>
                <a:schemeClr val="bg1">
                  <a:lumMod val="95000"/>
                </a:schemeClr>
              </a:solidFill>
              <a:uFill>
                <a:solidFill>
                  <a:srgbClr val="FFFFFF"/>
                </a:solidFill>
              </a:uFill>
              <a:latin typeface="Gadugi" panose="020B0502040204020203" pitchFamily="34" charset="0"/>
            </a:endParaRPr>
          </a:p>
          <a:p>
            <a:pPr marL="285750" indent="-285750">
              <a:lnSpc>
                <a:spcPct val="100000"/>
              </a:lnSpc>
              <a:buFont typeface="Arial" panose="020B0604020202020204" pitchFamily="34" charset="0"/>
              <a:buChar char="•"/>
            </a:pPr>
            <a:r>
              <a:rPr lang="en-US" sz="1400" spc="-1" dirty="0">
                <a:solidFill>
                  <a:schemeClr val="bg1">
                    <a:lumMod val="95000"/>
                  </a:schemeClr>
                </a:solidFill>
                <a:uFill>
                  <a:solidFill>
                    <a:srgbClr val="FFFFFF"/>
                  </a:solidFill>
                </a:uFill>
                <a:latin typeface="Gadugi" panose="020B0502040204020203" pitchFamily="34" charset="0"/>
                <a:ea typeface="Arial"/>
              </a:rPr>
              <a:t>F</a:t>
            </a:r>
            <a:r>
              <a:rPr lang="en-US" sz="1400" b="0" strike="noStrike" spc="-1" dirty="0" smtClean="0">
                <a:solidFill>
                  <a:schemeClr val="bg1">
                    <a:lumMod val="95000"/>
                  </a:schemeClr>
                </a:solidFill>
                <a:uFill>
                  <a:solidFill>
                    <a:srgbClr val="FFFFFF"/>
                  </a:solidFill>
                </a:uFill>
                <a:latin typeface="Gadugi" panose="020B0502040204020203" pitchFamily="34" charset="0"/>
                <a:ea typeface="Arial"/>
              </a:rPr>
              <a:t>ounded </a:t>
            </a:r>
            <a:r>
              <a:rPr lang="en-US" sz="1400" b="0" strike="noStrike" spc="-1" dirty="0">
                <a:solidFill>
                  <a:schemeClr val="bg1">
                    <a:lumMod val="95000"/>
                  </a:schemeClr>
                </a:solidFill>
                <a:uFill>
                  <a:solidFill>
                    <a:srgbClr val="FFFFFF"/>
                  </a:solidFill>
                </a:uFill>
                <a:latin typeface="Gadugi" panose="020B0502040204020203" pitchFamily="34" charset="0"/>
                <a:ea typeface="Arial"/>
              </a:rPr>
              <a:t>1700s</a:t>
            </a:r>
            <a:endParaRPr lang="en-US" sz="1800" b="0" strike="noStrike" spc="-1" dirty="0">
              <a:solidFill>
                <a:schemeClr val="bg1">
                  <a:lumMod val="95000"/>
                </a:schemeClr>
              </a:solidFill>
              <a:uFill>
                <a:solidFill>
                  <a:srgbClr val="FFFFFF"/>
                </a:solidFill>
              </a:uFill>
              <a:latin typeface="Gadugi" panose="020B0502040204020203" pitchFamily="34" charset="0"/>
            </a:endParaRPr>
          </a:p>
          <a:p>
            <a:pPr marL="285750" indent="-285750">
              <a:lnSpc>
                <a:spcPct val="100000"/>
              </a:lnSpc>
              <a:buFont typeface="Arial" panose="020B0604020202020204" pitchFamily="34" charset="0"/>
              <a:buChar char="•"/>
            </a:pPr>
            <a:r>
              <a:rPr lang="en-US" sz="1400" b="0" strike="noStrike" spc="-1" dirty="0">
                <a:solidFill>
                  <a:schemeClr val="bg1">
                    <a:lumMod val="95000"/>
                  </a:schemeClr>
                </a:solidFill>
                <a:uFill>
                  <a:solidFill>
                    <a:srgbClr val="FFFFFF"/>
                  </a:solidFill>
                </a:uFill>
                <a:latin typeface="Gadugi" panose="020B0502040204020203" pitchFamily="34" charset="0"/>
                <a:ea typeface="Arial"/>
              </a:rPr>
              <a:t>5,000 people</a:t>
            </a:r>
            <a:endParaRPr lang="en-US" sz="1800" b="0" strike="noStrike" spc="-1" dirty="0">
              <a:solidFill>
                <a:schemeClr val="bg1">
                  <a:lumMod val="95000"/>
                </a:schemeClr>
              </a:solidFill>
              <a:uFill>
                <a:solidFill>
                  <a:srgbClr val="FFFFFF"/>
                </a:solidFill>
              </a:uFill>
              <a:latin typeface="Gadugi" panose="020B0502040204020203" pitchFamily="34" charset="0"/>
            </a:endParaRPr>
          </a:p>
          <a:p>
            <a:pPr marL="285750" indent="-285750">
              <a:lnSpc>
                <a:spcPct val="100000"/>
              </a:lnSpc>
              <a:buFont typeface="Arial" panose="020B0604020202020204" pitchFamily="34" charset="0"/>
              <a:buChar char="•"/>
            </a:pPr>
            <a:r>
              <a:rPr lang="en-US" sz="1400" b="0" strike="noStrike" spc="-1" dirty="0">
                <a:solidFill>
                  <a:schemeClr val="bg1">
                    <a:lumMod val="95000"/>
                  </a:schemeClr>
                </a:solidFill>
                <a:uFill>
                  <a:solidFill>
                    <a:srgbClr val="FFFFFF"/>
                  </a:solidFill>
                </a:uFill>
                <a:latin typeface="Gadugi" panose="020B0502040204020203" pitchFamily="34" charset="0"/>
                <a:ea typeface="Arial"/>
              </a:rPr>
              <a:t>Under CIO, 350 </a:t>
            </a:r>
            <a:r>
              <a:rPr lang="en-US" sz="1400" b="0" strike="noStrike" spc="-1" dirty="0" smtClean="0">
                <a:solidFill>
                  <a:schemeClr val="bg1">
                    <a:lumMod val="95000"/>
                  </a:schemeClr>
                </a:solidFill>
                <a:uFill>
                  <a:solidFill>
                    <a:srgbClr val="FFFFFF"/>
                  </a:solidFill>
                </a:uFill>
                <a:latin typeface="Gadugi" panose="020B0502040204020203" pitchFamily="34" charset="0"/>
                <a:ea typeface="Arial"/>
              </a:rPr>
              <a:t>– 500 people</a:t>
            </a:r>
            <a:endParaRPr lang="en-US" sz="1800" b="0" strike="noStrike" spc="-1" dirty="0">
              <a:solidFill>
                <a:schemeClr val="bg1">
                  <a:lumMod val="95000"/>
                </a:schemeClr>
              </a:solidFill>
              <a:uFill>
                <a:solidFill>
                  <a:srgbClr val="FFFFFF"/>
                </a:solidFill>
              </a:uFill>
              <a:latin typeface="Gadugi" panose="020B0502040204020203" pitchFamily="34" charset="0"/>
            </a:endParaRPr>
          </a:p>
          <a:p>
            <a:pPr>
              <a:lnSpc>
                <a:spcPct val="100000"/>
              </a:lnSpc>
            </a:pPr>
            <a:endParaRPr lang="en-US" sz="1800" b="0" strike="noStrike" spc="-1" dirty="0">
              <a:solidFill>
                <a:schemeClr val="bg1">
                  <a:lumMod val="95000"/>
                </a:schemeClr>
              </a:solidFill>
              <a:uFill>
                <a:solidFill>
                  <a:srgbClr val="FFFFFF"/>
                </a:solidFill>
              </a:uFill>
              <a:latin typeface="Gadugi" panose="020B0502040204020203" pitchFamily="34" charset="0"/>
            </a:endParaRPr>
          </a:p>
          <a:p>
            <a:pPr>
              <a:lnSpc>
                <a:spcPct val="100000"/>
              </a:lnSpc>
            </a:pPr>
            <a:endParaRPr lang="en-US" sz="1800" b="0" strike="noStrike" spc="-1" dirty="0">
              <a:solidFill>
                <a:schemeClr val="bg1">
                  <a:lumMod val="95000"/>
                </a:schemeClr>
              </a:solidFill>
              <a:uFill>
                <a:solidFill>
                  <a:srgbClr val="FFFFFF"/>
                </a:solidFill>
              </a:uFill>
              <a:latin typeface="Gadugi" panose="020B0502040204020203" pitchFamily="34" charset="0"/>
            </a:endParaRPr>
          </a:p>
          <a:p>
            <a:pPr>
              <a:lnSpc>
                <a:spcPct val="100000"/>
              </a:lnSpc>
            </a:pPr>
            <a:endParaRPr lang="en-US" sz="1800" b="0" strike="noStrike" spc="-1" dirty="0">
              <a:solidFill>
                <a:schemeClr val="bg1">
                  <a:lumMod val="95000"/>
                </a:schemeClr>
              </a:solidFill>
              <a:uFill>
                <a:solidFill>
                  <a:srgbClr val="FFFFFF"/>
                </a:solidFill>
              </a:uFill>
              <a:latin typeface="Gadugi" panose="020B0502040204020203" pitchFamily="34" charset="0"/>
            </a:endParaRPr>
          </a:p>
        </p:txBody>
      </p:sp>
      <p:sp>
        <p:nvSpPr>
          <p:cNvPr id="49" name="CustomShape 2"/>
          <p:cNvSpPr/>
          <p:nvPr/>
        </p:nvSpPr>
        <p:spPr>
          <a:xfrm>
            <a:off x="68567" y="-54154"/>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2000" b="0" strike="noStrike" spc="-1" dirty="0">
                <a:solidFill>
                  <a:srgbClr val="FFFFFF"/>
                </a:solidFill>
                <a:uFill>
                  <a:solidFill>
                    <a:srgbClr val="FFFFFF"/>
                  </a:solidFill>
                </a:uFill>
                <a:latin typeface="Gadugi" panose="020B0502040204020203" pitchFamily="34" charset="0"/>
                <a:ea typeface="Arial"/>
              </a:rPr>
              <a:t>Scott </a:t>
            </a:r>
            <a:r>
              <a:rPr lang="en-US" sz="2000" b="0" strike="noStrike" spc="-1" dirty="0" smtClean="0">
                <a:solidFill>
                  <a:srgbClr val="FFFFFF"/>
                </a:solidFill>
                <a:uFill>
                  <a:solidFill>
                    <a:srgbClr val="FFFFFF"/>
                  </a:solidFill>
                </a:uFill>
                <a:latin typeface="Gadugi" panose="020B0502040204020203" pitchFamily="34" charset="0"/>
                <a:ea typeface="Arial"/>
              </a:rPr>
              <a:t>Potter – To Autonomy &amp; Beyond</a:t>
            </a:r>
            <a:endParaRPr lang="en-US" sz="2000" b="0" strike="noStrike" spc="-1" dirty="0">
              <a:solidFill>
                <a:srgbClr val="FFFFFF"/>
              </a:solidFill>
              <a:uFill>
                <a:solidFill>
                  <a:srgbClr val="FFFFFF"/>
                </a:solidFill>
              </a:uFill>
              <a:latin typeface="Gadugi" panose="020B0502040204020203" pitchFamily="34" charset="0"/>
            </a:endParaRPr>
          </a:p>
        </p:txBody>
      </p:sp>
      <p:pic>
        <p:nvPicPr>
          <p:cNvPr id="50" name="Shape 130"/>
          <p:cNvPicPr/>
          <p:nvPr/>
        </p:nvPicPr>
        <p:blipFill>
          <a:blip r:embed="rId3"/>
          <a:srcRect t="20020" b="21123"/>
          <a:stretch/>
        </p:blipFill>
        <p:spPr>
          <a:xfrm>
            <a:off x="3984963" y="1026696"/>
            <a:ext cx="4966971" cy="1949779"/>
          </a:xfrm>
          <a:prstGeom prst="rect">
            <a:avLst/>
          </a:prstGeom>
          <a:ln>
            <a:noFill/>
          </a:ln>
        </p:spPr>
      </p:pic>
      <p:pic>
        <p:nvPicPr>
          <p:cNvPr id="51" name="Shape 133"/>
          <p:cNvPicPr/>
          <p:nvPr/>
        </p:nvPicPr>
        <p:blipFill>
          <a:blip r:embed="rId4"/>
          <a:stretch/>
        </p:blipFill>
        <p:spPr>
          <a:xfrm>
            <a:off x="3984963" y="3228575"/>
            <a:ext cx="1226319" cy="817145"/>
          </a:xfrm>
          <a:prstGeom prst="rect">
            <a:avLst/>
          </a:prstGeom>
          <a:ln>
            <a:noFill/>
          </a:ln>
        </p:spPr>
      </p:pic>
      <p:pic>
        <p:nvPicPr>
          <p:cNvPr id="52" name="Shape 134"/>
          <p:cNvPicPr/>
          <p:nvPr/>
        </p:nvPicPr>
        <p:blipFill>
          <a:blip r:embed="rId5"/>
          <a:stretch/>
        </p:blipFill>
        <p:spPr>
          <a:xfrm>
            <a:off x="5641375" y="4295251"/>
            <a:ext cx="1654145" cy="643847"/>
          </a:xfrm>
          <a:prstGeom prst="rect">
            <a:avLst/>
          </a:prstGeom>
          <a:ln>
            <a:noFill/>
          </a:ln>
        </p:spPr>
      </p:pic>
      <p:pic>
        <p:nvPicPr>
          <p:cNvPr id="53" name="Shape 135"/>
          <p:cNvPicPr/>
          <p:nvPr/>
        </p:nvPicPr>
        <p:blipFill>
          <a:blip r:embed="rId6"/>
          <a:stretch/>
        </p:blipFill>
        <p:spPr>
          <a:xfrm>
            <a:off x="6510128" y="3380813"/>
            <a:ext cx="2441806" cy="512671"/>
          </a:xfrm>
          <a:prstGeom prst="rect">
            <a:avLst/>
          </a:prstGeom>
          <a:ln>
            <a:noFill/>
          </a:ln>
        </p:spPr>
      </p:pic>
      <p:grpSp>
        <p:nvGrpSpPr>
          <p:cNvPr id="54" name="Group 53"/>
          <p:cNvGrpSpPr/>
          <p:nvPr/>
        </p:nvGrpSpPr>
        <p:grpSpPr>
          <a:xfrm>
            <a:off x="124767" y="394489"/>
            <a:ext cx="1624008" cy="267693"/>
            <a:chOff x="1401784" y="4641924"/>
            <a:chExt cx="1624008" cy="267693"/>
          </a:xfrm>
        </p:grpSpPr>
        <p:grpSp>
          <p:nvGrpSpPr>
            <p:cNvPr id="55" name="Group 54"/>
            <p:cNvGrpSpPr/>
            <p:nvPr/>
          </p:nvGrpSpPr>
          <p:grpSpPr>
            <a:xfrm>
              <a:off x="1401784" y="4651331"/>
              <a:ext cx="258398" cy="233226"/>
              <a:chOff x="1401784" y="4651331"/>
              <a:chExt cx="258398" cy="233226"/>
            </a:xfrm>
          </p:grpSpPr>
          <p:sp>
            <p:nvSpPr>
              <p:cNvPr id="69" name="CustomShape 3"/>
              <p:cNvSpPr/>
              <p:nvPr/>
            </p:nvSpPr>
            <p:spPr>
              <a:xfrm>
                <a:off x="1401784"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70" name="Picture 69"/>
              <p:cNvPicPr/>
              <p:nvPr/>
            </p:nvPicPr>
            <p:blipFill>
              <a:blip r:embed="rId7">
                <a:biLevel thresh="75000"/>
              </a:blip>
              <a:stretch/>
            </p:blipFill>
            <p:spPr>
              <a:xfrm>
                <a:off x="1424456" y="4696582"/>
                <a:ext cx="218047" cy="147125"/>
              </a:xfrm>
              <a:prstGeom prst="rect">
                <a:avLst/>
              </a:prstGeom>
              <a:ln>
                <a:noFill/>
              </a:ln>
            </p:spPr>
          </p:pic>
        </p:grpSp>
        <p:pic>
          <p:nvPicPr>
            <p:cNvPr id="56" name="Shape 73"/>
            <p:cNvPicPr/>
            <p:nvPr/>
          </p:nvPicPr>
          <p:blipFill>
            <a:blip r:embed="rId8"/>
            <a:srcRect t="11721" b="20008"/>
            <a:stretch/>
          </p:blipFill>
          <p:spPr>
            <a:xfrm>
              <a:off x="1671922" y="4651474"/>
              <a:ext cx="255786" cy="229840"/>
            </a:xfrm>
            <a:prstGeom prst="rect">
              <a:avLst/>
            </a:prstGeom>
            <a:ln>
              <a:noFill/>
            </a:ln>
          </p:spPr>
        </p:pic>
        <p:grpSp>
          <p:nvGrpSpPr>
            <p:cNvPr id="57" name="Group 56"/>
            <p:cNvGrpSpPr/>
            <p:nvPr/>
          </p:nvGrpSpPr>
          <p:grpSpPr>
            <a:xfrm>
              <a:off x="1939455" y="4651502"/>
              <a:ext cx="258398" cy="233226"/>
              <a:chOff x="4430340" y="4653260"/>
              <a:chExt cx="258398" cy="233226"/>
            </a:xfrm>
          </p:grpSpPr>
          <p:sp>
            <p:nvSpPr>
              <p:cNvPr id="67" name="CustomShape 3"/>
              <p:cNvSpPr/>
              <p:nvPr/>
            </p:nvSpPr>
            <p:spPr>
              <a:xfrm>
                <a:off x="4430340" y="4653260"/>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68" name="Shape 78"/>
              <p:cNvPicPr/>
              <p:nvPr/>
            </p:nvPicPr>
            <p:blipFill>
              <a:blip r:embed="rId9"/>
              <a:stretch/>
            </p:blipFill>
            <p:spPr>
              <a:xfrm>
                <a:off x="4455807" y="4672397"/>
                <a:ext cx="210464" cy="197923"/>
              </a:xfrm>
              <a:prstGeom prst="rect">
                <a:avLst/>
              </a:prstGeom>
              <a:ln>
                <a:noFill/>
              </a:ln>
            </p:spPr>
          </p:pic>
        </p:grpSp>
        <p:grpSp>
          <p:nvGrpSpPr>
            <p:cNvPr id="58" name="Group 57"/>
            <p:cNvGrpSpPr/>
            <p:nvPr/>
          </p:nvGrpSpPr>
          <p:grpSpPr>
            <a:xfrm>
              <a:off x="2206988" y="4641924"/>
              <a:ext cx="270138" cy="267693"/>
              <a:chOff x="5932878" y="4638693"/>
              <a:chExt cx="270138" cy="267693"/>
            </a:xfrm>
          </p:grpSpPr>
          <p:sp>
            <p:nvSpPr>
              <p:cNvPr id="65" name="CustomShape 3"/>
              <p:cNvSpPr/>
              <p:nvPr/>
            </p:nvSpPr>
            <p:spPr>
              <a:xfrm>
                <a:off x="5944618"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66" name="Picture 2" descr="https://www.mechdyne.com/filesimages/Icons/collabortion-icon.png"/>
              <p:cNvPicPr>
                <a:picLocks noChangeAspect="1" noChangeArrowheads="1"/>
              </p:cNvPicPr>
              <p:nvPr/>
            </p:nvPicPr>
            <p:blipFill>
              <a:blip r:embed="rId10" cstate="print">
                <a:biLevel thresh="75000"/>
                <a:extLst>
                  <a:ext uri="{28A0092B-C50C-407E-A947-70E740481C1C}">
                    <a14:useLocalDpi xmlns:a14="http://schemas.microsoft.com/office/drawing/2010/main" val="0"/>
                  </a:ext>
                </a:extLst>
              </a:blip>
              <a:srcRect/>
              <a:stretch>
                <a:fillRect/>
              </a:stretch>
            </p:blipFill>
            <p:spPr bwMode="auto">
              <a:xfrm>
                <a:off x="5932878" y="4638693"/>
                <a:ext cx="265191" cy="267693"/>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9" name="Group 58"/>
            <p:cNvGrpSpPr/>
            <p:nvPr/>
          </p:nvGrpSpPr>
          <p:grpSpPr>
            <a:xfrm>
              <a:off x="2493061" y="4651452"/>
              <a:ext cx="258398" cy="233226"/>
              <a:chOff x="7458896" y="4648088"/>
              <a:chExt cx="258398" cy="233226"/>
            </a:xfrm>
          </p:grpSpPr>
          <p:sp>
            <p:nvSpPr>
              <p:cNvPr id="63" name="CustomShape 3"/>
              <p:cNvSpPr/>
              <p:nvPr/>
            </p:nvSpPr>
            <p:spPr>
              <a:xfrm>
                <a:off x="7458896" y="4648088"/>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64" name="Picture 4" descr="https://image.freepik.com/free-icon/afraid-emoticon-face_318-4131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490646" y="4681016"/>
                <a:ext cx="178255" cy="178255"/>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60" name="Group 59"/>
            <p:cNvGrpSpPr/>
            <p:nvPr/>
          </p:nvGrpSpPr>
          <p:grpSpPr>
            <a:xfrm>
              <a:off x="2767394" y="4650406"/>
              <a:ext cx="258398" cy="233226"/>
              <a:chOff x="8909558" y="4661032"/>
              <a:chExt cx="258398" cy="233226"/>
            </a:xfrm>
          </p:grpSpPr>
          <p:sp>
            <p:nvSpPr>
              <p:cNvPr id="61" name="CustomShape 3"/>
              <p:cNvSpPr/>
              <p:nvPr/>
            </p:nvSpPr>
            <p:spPr>
              <a:xfrm>
                <a:off x="8909558" y="4661032"/>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62" name="Picture 6" descr="https://d30y9cdsu7xlg0.cloudfront.net/png/66559-200.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926028" y="4668414"/>
                <a:ext cx="224075" cy="224075"/>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71" name="CustomShape 8"/>
          <p:cNvSpPr/>
          <p:nvPr/>
        </p:nvSpPr>
        <p:spPr>
          <a:xfrm>
            <a:off x="121718" y="398645"/>
            <a:ext cx="259406" cy="235234"/>
          </a:xfrm>
          <a:prstGeom prst="rect">
            <a:avLst/>
          </a:prstGeom>
          <a:noFill/>
          <a:ln w="28575">
            <a:solidFill>
              <a:srgbClr val="9900FF"/>
            </a:solidFill>
            <a:round/>
          </a:ln>
        </p:spPr>
        <p:style>
          <a:lnRef idx="0">
            <a:scrgbClr r="0" g="0" b="0"/>
          </a:lnRef>
          <a:fillRef idx="0">
            <a:scrgbClr r="0" g="0" b="0"/>
          </a:fillRef>
          <a:effectRef idx="0">
            <a:scrgbClr r="0" g="0" b="0"/>
          </a:effectRef>
          <a:fontRef idx="minor"/>
        </p:style>
      </p:sp>
      <p:sp>
        <p:nvSpPr>
          <p:cNvPr id="72" name="CustomShape 3"/>
          <p:cNvSpPr/>
          <p:nvPr/>
        </p:nvSpPr>
        <p:spPr>
          <a:xfrm>
            <a:off x="317202" y="2937598"/>
            <a:ext cx="3367203" cy="1715786"/>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gn="ctr">
              <a:lnSpc>
                <a:spcPct val="100000"/>
              </a:lnSpc>
            </a:pPr>
            <a:endParaRPr lang="en-US" sz="1800" b="0" strike="noStrike" spc="-1" dirty="0">
              <a:solidFill>
                <a:schemeClr val="bg1">
                  <a:lumMod val="95000"/>
                </a:schemeClr>
              </a:solidFill>
              <a:uFill>
                <a:solidFill>
                  <a:srgbClr val="FFFFFF"/>
                </a:solidFill>
              </a:uFill>
              <a:latin typeface="Gadugi" panose="020B0502040204020203" pitchFamily="34" charset="0"/>
            </a:endParaRPr>
          </a:p>
          <a:p>
            <a:pPr algn="ctr">
              <a:lnSpc>
                <a:spcPct val="100000"/>
              </a:lnSpc>
            </a:pPr>
            <a:r>
              <a:rPr lang="en-US" sz="1400" spc="-1" dirty="0" smtClean="0">
                <a:solidFill>
                  <a:schemeClr val="bg1">
                    <a:lumMod val="95000"/>
                  </a:schemeClr>
                </a:solidFill>
                <a:uFill>
                  <a:solidFill>
                    <a:srgbClr val="FFFFFF"/>
                  </a:solidFill>
                </a:uFill>
                <a:latin typeface="Gadugi" panose="020B0502040204020203" pitchFamily="34" charset="0"/>
                <a:ea typeface="Arial"/>
              </a:rPr>
              <a:t>TNL Ltd. turned </a:t>
            </a:r>
            <a:r>
              <a:rPr lang="en-US" sz="1400" spc="-1" dirty="0">
                <a:solidFill>
                  <a:schemeClr val="bg1">
                    <a:lumMod val="95000"/>
                  </a:schemeClr>
                </a:solidFill>
                <a:uFill>
                  <a:solidFill>
                    <a:srgbClr val="FFFFFF"/>
                  </a:solidFill>
                </a:uFill>
                <a:latin typeface="Gadugi" panose="020B0502040204020203" pitchFamily="34" charset="0"/>
                <a:ea typeface="Arial"/>
              </a:rPr>
              <a:t>a profit </a:t>
            </a:r>
            <a:r>
              <a:rPr lang="en-US" sz="1400" spc="-1" dirty="0" smtClean="0">
                <a:solidFill>
                  <a:schemeClr val="bg1">
                    <a:lumMod val="95000"/>
                  </a:schemeClr>
                </a:solidFill>
                <a:uFill>
                  <a:solidFill>
                    <a:srgbClr val="FFFFFF"/>
                  </a:solidFill>
                </a:uFill>
                <a:latin typeface="Gadugi" panose="020B0502040204020203" pitchFamily="34" charset="0"/>
                <a:ea typeface="Arial"/>
              </a:rPr>
              <a:t>in 2015 following </a:t>
            </a:r>
            <a:r>
              <a:rPr lang="en-US" sz="1400" spc="-1" dirty="0">
                <a:solidFill>
                  <a:schemeClr val="bg1">
                    <a:lumMod val="95000"/>
                  </a:schemeClr>
                </a:solidFill>
                <a:uFill>
                  <a:solidFill>
                    <a:srgbClr val="FFFFFF"/>
                  </a:solidFill>
                </a:uFill>
                <a:latin typeface="Gadugi" panose="020B0502040204020203" pitchFamily="34" charset="0"/>
                <a:ea typeface="Arial"/>
              </a:rPr>
              <a:t>substantial revenue growth from Digital subscriptions</a:t>
            </a:r>
            <a:endParaRPr lang="en-US" spc="-1" dirty="0">
              <a:solidFill>
                <a:schemeClr val="bg1">
                  <a:lumMod val="95000"/>
                </a:schemeClr>
              </a:solidFill>
              <a:uFill>
                <a:solidFill>
                  <a:srgbClr val="FFFFFF"/>
                </a:solidFill>
              </a:uFill>
              <a:latin typeface="Gadugi" panose="020B0502040204020203" pitchFamily="34" charset="0"/>
            </a:endParaRPr>
          </a:p>
          <a:p>
            <a:pPr algn="ctr">
              <a:lnSpc>
                <a:spcPct val="100000"/>
              </a:lnSpc>
            </a:pPr>
            <a:endParaRPr lang="en-US" sz="1800" b="0" strike="noStrike" spc="-1" dirty="0">
              <a:solidFill>
                <a:schemeClr val="bg1">
                  <a:lumMod val="95000"/>
                </a:schemeClr>
              </a:solidFill>
              <a:uFill>
                <a:solidFill>
                  <a:srgbClr val="FFFFFF"/>
                </a:solidFill>
              </a:uFill>
              <a:latin typeface="Gadugi" panose="020B0502040204020203" pitchFamily="34" charset="0"/>
            </a:endParaRPr>
          </a:p>
          <a:p>
            <a:pPr algn="ctr">
              <a:lnSpc>
                <a:spcPct val="100000"/>
              </a:lnSpc>
            </a:pPr>
            <a:endParaRPr lang="en-US" sz="1800" b="0" strike="noStrike" spc="-1" dirty="0">
              <a:solidFill>
                <a:schemeClr val="bg1">
                  <a:lumMod val="95000"/>
                </a:schemeClr>
              </a:solidFill>
              <a:uFill>
                <a:solidFill>
                  <a:srgbClr val="FFFFFF"/>
                </a:solidFill>
              </a:uFill>
              <a:latin typeface="Gadugi" panose="020B0502040204020203" pitchFamily="34" charset="0"/>
            </a:endParaRPr>
          </a:p>
          <a:p>
            <a:pPr algn="ctr">
              <a:lnSpc>
                <a:spcPct val="100000"/>
              </a:lnSpc>
            </a:pPr>
            <a:endParaRPr lang="en-US" sz="1800" b="0" strike="noStrike" spc="-1" dirty="0">
              <a:solidFill>
                <a:schemeClr val="bg1">
                  <a:lumMod val="95000"/>
                </a:schemeClr>
              </a:solidFill>
              <a:uFill>
                <a:solidFill>
                  <a:srgbClr val="FFFFFF"/>
                </a:solidFill>
              </a:uFill>
              <a:latin typeface="Gadugi" panose="020B05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500"/>
                                        <p:tgtEl>
                                          <p:spTgt spid="5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0"/>
                                        <p:tgtEl>
                                          <p:spTgt spid="5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ustomShape 2"/>
          <p:cNvSpPr/>
          <p:nvPr/>
        </p:nvSpPr>
        <p:spPr>
          <a:xfrm>
            <a:off x="311760" y="847800"/>
            <a:ext cx="8519400" cy="1407600"/>
          </a:xfrm>
          <a:prstGeom prst="rect">
            <a:avLst/>
          </a:prstGeom>
          <a:noFill/>
          <a:ln>
            <a:noFill/>
          </a:ln>
        </p:spPr>
        <p:style>
          <a:lnRef idx="0">
            <a:scrgbClr r="0" g="0" b="0"/>
          </a:lnRef>
          <a:fillRef idx="0">
            <a:scrgbClr r="0" g="0" b="0"/>
          </a:fillRef>
          <a:effectRef idx="0">
            <a:scrgbClr r="0" g="0" b="0"/>
          </a:effectRef>
          <a:fontRef idx="minor"/>
        </p:style>
      </p:sp>
      <p:sp>
        <p:nvSpPr>
          <p:cNvPr id="376" name="CustomShape 3"/>
          <p:cNvSpPr/>
          <p:nvPr/>
        </p:nvSpPr>
        <p:spPr>
          <a:xfrm>
            <a:off x="375120" y="4024800"/>
            <a:ext cx="5294520" cy="393480"/>
          </a:xfrm>
          <a:prstGeom prst="rect">
            <a:avLst/>
          </a:prstGeom>
          <a:noFill/>
          <a:ln>
            <a:noFill/>
          </a:ln>
        </p:spPr>
        <p:style>
          <a:lnRef idx="0">
            <a:scrgbClr r="0" g="0" b="0"/>
          </a:lnRef>
          <a:fillRef idx="0">
            <a:scrgbClr r="0" g="0" b="0"/>
          </a:fillRef>
          <a:effectRef idx="0">
            <a:scrgbClr r="0" g="0" b="0"/>
          </a:effectRef>
          <a:fontRef idx="minor"/>
        </p:style>
      </p:sp>
      <p:sp>
        <p:nvSpPr>
          <p:cNvPr id="378" name="CustomShape 5"/>
          <p:cNvSpPr/>
          <p:nvPr/>
        </p:nvSpPr>
        <p:spPr>
          <a:xfrm>
            <a:off x="375120" y="4482000"/>
            <a:ext cx="83826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endParaRPr lang="en-US" sz="1800" b="0" strike="noStrike" spc="-1">
              <a:solidFill>
                <a:srgbClr val="FFFFFF"/>
              </a:solidFill>
              <a:uFill>
                <a:solidFill>
                  <a:srgbClr val="FFFFFF"/>
                </a:solidFill>
              </a:uFill>
              <a:latin typeface="Arial"/>
            </a:endParaRPr>
          </a:p>
          <a:p>
            <a:pPr>
              <a:lnSpc>
                <a:spcPct val="100000"/>
              </a:lnSpc>
            </a:pPr>
            <a:endParaRPr lang="en-US" sz="1800" b="0" strike="noStrike" spc="-1">
              <a:solidFill>
                <a:srgbClr val="FFFFFF"/>
              </a:solidFill>
              <a:uFill>
                <a:solidFill>
                  <a:srgbClr val="FFFFFF"/>
                </a:solidFill>
              </a:uFill>
              <a:latin typeface="Arial"/>
            </a:endParaRPr>
          </a:p>
        </p:txBody>
      </p:sp>
      <p:sp>
        <p:nvSpPr>
          <p:cNvPr id="379" name="CustomShape 6"/>
          <p:cNvSpPr/>
          <p:nvPr/>
        </p:nvSpPr>
        <p:spPr>
          <a:xfrm>
            <a:off x="2651760" y="3034080"/>
            <a:ext cx="859680" cy="393480"/>
          </a:xfrm>
          <a:prstGeom prst="rect">
            <a:avLst/>
          </a:prstGeom>
          <a:noFill/>
          <a:ln>
            <a:noFill/>
          </a:ln>
        </p:spPr>
        <p:style>
          <a:lnRef idx="0">
            <a:scrgbClr r="0" g="0" b="0"/>
          </a:lnRef>
          <a:fillRef idx="0">
            <a:scrgbClr r="0" g="0" b="0"/>
          </a:fillRef>
          <a:effectRef idx="0">
            <a:scrgbClr r="0" g="0" b="0"/>
          </a:effectRef>
          <a:fontRef idx="minor"/>
        </p:style>
      </p:sp>
      <p:sp>
        <p:nvSpPr>
          <p:cNvPr id="380" name="CustomShape 7"/>
          <p:cNvSpPr/>
          <p:nvPr/>
        </p:nvSpPr>
        <p:spPr>
          <a:xfrm>
            <a:off x="6318720" y="3034080"/>
            <a:ext cx="845280" cy="393480"/>
          </a:xfrm>
          <a:prstGeom prst="rect">
            <a:avLst/>
          </a:prstGeom>
          <a:noFill/>
          <a:ln>
            <a:noFill/>
          </a:ln>
        </p:spPr>
        <p:style>
          <a:lnRef idx="0">
            <a:scrgbClr r="0" g="0" b="0"/>
          </a:lnRef>
          <a:fillRef idx="0">
            <a:scrgbClr r="0" g="0" b="0"/>
          </a:fillRef>
          <a:effectRef idx="0">
            <a:scrgbClr r="0" g="0" b="0"/>
          </a:effectRef>
          <a:fontRef idx="minor"/>
        </p:style>
      </p:sp>
      <p:sp>
        <p:nvSpPr>
          <p:cNvPr id="381" name="CustomShape 8"/>
          <p:cNvSpPr/>
          <p:nvPr/>
        </p:nvSpPr>
        <p:spPr>
          <a:xfrm>
            <a:off x="4566240" y="4101120"/>
            <a:ext cx="845280" cy="393480"/>
          </a:xfrm>
          <a:prstGeom prst="rect">
            <a:avLst/>
          </a:prstGeom>
          <a:noFill/>
          <a:ln>
            <a:noFill/>
          </a:ln>
        </p:spPr>
        <p:style>
          <a:lnRef idx="0">
            <a:scrgbClr r="0" g="0" b="0"/>
          </a:lnRef>
          <a:fillRef idx="0">
            <a:scrgbClr r="0" g="0" b="0"/>
          </a:fillRef>
          <a:effectRef idx="0">
            <a:scrgbClr r="0" g="0" b="0"/>
          </a:effectRef>
          <a:fontRef idx="minor"/>
        </p:style>
      </p:sp>
      <p:grpSp>
        <p:nvGrpSpPr>
          <p:cNvPr id="18" name="Group 17"/>
          <p:cNvGrpSpPr/>
          <p:nvPr/>
        </p:nvGrpSpPr>
        <p:grpSpPr>
          <a:xfrm>
            <a:off x="124767" y="394489"/>
            <a:ext cx="1624008" cy="267693"/>
            <a:chOff x="1401784" y="4641924"/>
            <a:chExt cx="1624008" cy="267693"/>
          </a:xfrm>
        </p:grpSpPr>
        <p:grpSp>
          <p:nvGrpSpPr>
            <p:cNvPr id="19" name="Group 18"/>
            <p:cNvGrpSpPr/>
            <p:nvPr/>
          </p:nvGrpSpPr>
          <p:grpSpPr>
            <a:xfrm>
              <a:off x="1401784" y="4651331"/>
              <a:ext cx="258398" cy="233226"/>
              <a:chOff x="1401784" y="4651331"/>
              <a:chExt cx="258398" cy="233226"/>
            </a:xfrm>
          </p:grpSpPr>
          <p:sp>
            <p:nvSpPr>
              <p:cNvPr id="33" name="CustomShape 3"/>
              <p:cNvSpPr/>
              <p:nvPr/>
            </p:nvSpPr>
            <p:spPr>
              <a:xfrm>
                <a:off x="1401784"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34" name="Picture 33"/>
              <p:cNvPicPr/>
              <p:nvPr/>
            </p:nvPicPr>
            <p:blipFill>
              <a:blip r:embed="rId3">
                <a:biLevel thresh="75000"/>
              </a:blip>
              <a:stretch/>
            </p:blipFill>
            <p:spPr>
              <a:xfrm>
                <a:off x="1424456" y="4696582"/>
                <a:ext cx="218047" cy="147125"/>
              </a:xfrm>
              <a:prstGeom prst="rect">
                <a:avLst/>
              </a:prstGeom>
              <a:ln>
                <a:noFill/>
              </a:ln>
            </p:spPr>
          </p:pic>
        </p:grpSp>
        <p:pic>
          <p:nvPicPr>
            <p:cNvPr id="20" name="Shape 73"/>
            <p:cNvPicPr/>
            <p:nvPr/>
          </p:nvPicPr>
          <p:blipFill>
            <a:blip r:embed="rId4"/>
            <a:srcRect t="11721" b="20008"/>
            <a:stretch/>
          </p:blipFill>
          <p:spPr>
            <a:xfrm>
              <a:off x="1671922" y="4651474"/>
              <a:ext cx="255786" cy="229840"/>
            </a:xfrm>
            <a:prstGeom prst="rect">
              <a:avLst/>
            </a:prstGeom>
            <a:ln>
              <a:noFill/>
            </a:ln>
          </p:spPr>
        </p:pic>
        <p:grpSp>
          <p:nvGrpSpPr>
            <p:cNvPr id="21" name="Group 20"/>
            <p:cNvGrpSpPr/>
            <p:nvPr/>
          </p:nvGrpSpPr>
          <p:grpSpPr>
            <a:xfrm>
              <a:off x="1939455" y="4651502"/>
              <a:ext cx="258398" cy="233226"/>
              <a:chOff x="4430340" y="4653260"/>
              <a:chExt cx="258398" cy="233226"/>
            </a:xfrm>
          </p:grpSpPr>
          <p:sp>
            <p:nvSpPr>
              <p:cNvPr id="31" name="CustomShape 3"/>
              <p:cNvSpPr/>
              <p:nvPr/>
            </p:nvSpPr>
            <p:spPr>
              <a:xfrm>
                <a:off x="4430340" y="4653260"/>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32" name="Shape 78"/>
              <p:cNvPicPr/>
              <p:nvPr/>
            </p:nvPicPr>
            <p:blipFill>
              <a:blip r:embed="rId5"/>
              <a:stretch/>
            </p:blipFill>
            <p:spPr>
              <a:xfrm>
                <a:off x="4455807" y="4672397"/>
                <a:ext cx="210464" cy="197923"/>
              </a:xfrm>
              <a:prstGeom prst="rect">
                <a:avLst/>
              </a:prstGeom>
              <a:ln>
                <a:noFill/>
              </a:ln>
            </p:spPr>
          </p:pic>
        </p:grpSp>
        <p:grpSp>
          <p:nvGrpSpPr>
            <p:cNvPr id="22" name="Group 21"/>
            <p:cNvGrpSpPr/>
            <p:nvPr/>
          </p:nvGrpSpPr>
          <p:grpSpPr>
            <a:xfrm>
              <a:off x="2206988" y="4641924"/>
              <a:ext cx="270138" cy="267693"/>
              <a:chOff x="5932878" y="4638693"/>
              <a:chExt cx="270138" cy="267693"/>
            </a:xfrm>
          </p:grpSpPr>
          <p:sp>
            <p:nvSpPr>
              <p:cNvPr id="29" name="CustomShape 3"/>
              <p:cNvSpPr/>
              <p:nvPr/>
            </p:nvSpPr>
            <p:spPr>
              <a:xfrm>
                <a:off x="5944618"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30" name="Picture 2" descr="https://www.mechdyne.com/filesimages/Icons/collabortion-icon.png"/>
              <p:cNvPicPr>
                <a:picLocks noChangeAspect="1" noChangeArrowheads="1"/>
              </p:cNvPicPr>
              <p:nvPr/>
            </p:nvPicPr>
            <p:blipFill>
              <a:blip r:embed="rId6" cstate="print">
                <a:biLevel thresh="75000"/>
                <a:extLst>
                  <a:ext uri="{28A0092B-C50C-407E-A947-70E740481C1C}">
                    <a14:useLocalDpi xmlns:a14="http://schemas.microsoft.com/office/drawing/2010/main" val="0"/>
                  </a:ext>
                </a:extLst>
              </a:blip>
              <a:srcRect/>
              <a:stretch>
                <a:fillRect/>
              </a:stretch>
            </p:blipFill>
            <p:spPr bwMode="auto">
              <a:xfrm>
                <a:off x="5932878" y="4638693"/>
                <a:ext cx="265191" cy="267693"/>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23" name="Group 22"/>
            <p:cNvGrpSpPr/>
            <p:nvPr/>
          </p:nvGrpSpPr>
          <p:grpSpPr>
            <a:xfrm>
              <a:off x="2493061" y="4651452"/>
              <a:ext cx="258398" cy="233226"/>
              <a:chOff x="7458896" y="4648088"/>
              <a:chExt cx="258398" cy="233226"/>
            </a:xfrm>
          </p:grpSpPr>
          <p:sp>
            <p:nvSpPr>
              <p:cNvPr id="27" name="CustomShape 3"/>
              <p:cNvSpPr/>
              <p:nvPr/>
            </p:nvSpPr>
            <p:spPr>
              <a:xfrm>
                <a:off x="7458896" y="4648088"/>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28" name="Picture 4" descr="https://image.freepik.com/free-icon/afraid-emoticon-face_318-4131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90646" y="4681016"/>
                <a:ext cx="178255" cy="178255"/>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24" name="Group 23"/>
            <p:cNvGrpSpPr/>
            <p:nvPr/>
          </p:nvGrpSpPr>
          <p:grpSpPr>
            <a:xfrm>
              <a:off x="2767394" y="4650406"/>
              <a:ext cx="258398" cy="233226"/>
              <a:chOff x="8909558" y="4661032"/>
              <a:chExt cx="258398" cy="233226"/>
            </a:xfrm>
          </p:grpSpPr>
          <p:sp>
            <p:nvSpPr>
              <p:cNvPr id="25" name="CustomShape 3"/>
              <p:cNvSpPr/>
              <p:nvPr/>
            </p:nvSpPr>
            <p:spPr>
              <a:xfrm>
                <a:off x="8909558" y="4661032"/>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26" name="Picture 6" descr="https://d30y9cdsu7xlg0.cloudfront.net/png/66559-200.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26028" y="4668414"/>
                <a:ext cx="224075" cy="224075"/>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35" name="CustomShape 8"/>
          <p:cNvSpPr/>
          <p:nvPr/>
        </p:nvSpPr>
        <p:spPr>
          <a:xfrm>
            <a:off x="1205140" y="398645"/>
            <a:ext cx="259406" cy="235234"/>
          </a:xfrm>
          <a:prstGeom prst="rect">
            <a:avLst/>
          </a:prstGeom>
          <a:noFill/>
          <a:ln w="28575">
            <a:solidFill>
              <a:srgbClr val="9900FF"/>
            </a:solidFill>
            <a:round/>
          </a:ln>
        </p:spPr>
        <p:style>
          <a:lnRef idx="0">
            <a:scrgbClr r="0" g="0" b="0"/>
          </a:lnRef>
          <a:fillRef idx="0">
            <a:scrgbClr r="0" g="0" b="0"/>
          </a:fillRef>
          <a:effectRef idx="0">
            <a:scrgbClr r="0" g="0" b="0"/>
          </a:effectRef>
          <a:fontRef idx="minor"/>
        </p:style>
      </p:sp>
      <p:sp>
        <p:nvSpPr>
          <p:cNvPr id="36" name="CustomShape 2"/>
          <p:cNvSpPr/>
          <p:nvPr/>
        </p:nvSpPr>
        <p:spPr>
          <a:xfrm>
            <a:off x="68567" y="-54154"/>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2000" b="0" strike="noStrike" spc="-1" dirty="0">
                <a:solidFill>
                  <a:srgbClr val="FFFFFF"/>
                </a:solidFill>
                <a:uFill>
                  <a:solidFill>
                    <a:srgbClr val="FFFFFF"/>
                  </a:solidFill>
                </a:uFill>
                <a:latin typeface="Gadugi" panose="020B0502040204020203" pitchFamily="34" charset="0"/>
                <a:ea typeface="Arial"/>
              </a:rPr>
              <a:t>Scott </a:t>
            </a:r>
            <a:r>
              <a:rPr lang="en-US" sz="2000" b="0" strike="noStrike" spc="-1" dirty="0" smtClean="0">
                <a:solidFill>
                  <a:srgbClr val="FFFFFF"/>
                </a:solidFill>
                <a:uFill>
                  <a:solidFill>
                    <a:srgbClr val="FFFFFF"/>
                  </a:solidFill>
                </a:uFill>
                <a:latin typeface="Gadugi" panose="020B0502040204020203" pitchFamily="34" charset="0"/>
                <a:ea typeface="Arial"/>
              </a:rPr>
              <a:t>Potter</a:t>
            </a:r>
            <a:r>
              <a:rPr lang="en-US" sz="1200" b="0" strike="noStrike" spc="-1" dirty="0" smtClean="0">
                <a:solidFill>
                  <a:srgbClr val="FFFFFF"/>
                </a:solidFill>
                <a:uFill>
                  <a:solidFill>
                    <a:srgbClr val="FFFFFF"/>
                  </a:solidFill>
                </a:uFill>
                <a:latin typeface="Gadugi" panose="020B0502040204020203" pitchFamily="34" charset="0"/>
                <a:ea typeface="Arial"/>
              </a:rPr>
              <a:t> </a:t>
            </a:r>
            <a:r>
              <a:rPr lang="en-US" sz="1200" strike="noStrike" spc="-1" dirty="0" smtClean="0">
                <a:solidFill>
                  <a:srgbClr val="FFFFFF"/>
                </a:solidFill>
                <a:uFill>
                  <a:solidFill>
                    <a:srgbClr val="FFFFFF"/>
                  </a:solidFill>
                </a:uFill>
                <a:latin typeface="Gadugi" panose="020B0502040204020203" pitchFamily="34" charset="0"/>
                <a:ea typeface="Arial"/>
              </a:rPr>
              <a:t>– To Autonomy &amp; Beyond</a:t>
            </a:r>
            <a:endParaRPr lang="en-US" sz="1200" strike="noStrike" spc="-1" dirty="0">
              <a:solidFill>
                <a:srgbClr val="FFFFFF"/>
              </a:solidFill>
              <a:uFill>
                <a:solidFill>
                  <a:srgbClr val="FFFFFF"/>
                </a:solidFill>
              </a:uFill>
              <a:latin typeface="Gadugi" panose="020B0502040204020203" pitchFamily="34" charset="0"/>
            </a:endParaRPr>
          </a:p>
        </p:txBody>
      </p:sp>
      <p:sp>
        <p:nvSpPr>
          <p:cNvPr id="37" name="CustomShape 4"/>
          <p:cNvSpPr/>
          <p:nvPr/>
        </p:nvSpPr>
        <p:spPr>
          <a:xfrm>
            <a:off x="375119" y="1915733"/>
            <a:ext cx="8623737" cy="2903009"/>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endParaRPr lang="en-US" sz="1400" b="0" strike="noStrike" spc="-1" dirty="0">
              <a:solidFill>
                <a:srgbClr val="FFFF00"/>
              </a:solidFill>
              <a:uFill>
                <a:solidFill>
                  <a:srgbClr val="FFFFFF"/>
                </a:solidFill>
              </a:uFill>
              <a:latin typeface="Arial"/>
            </a:endParaRPr>
          </a:p>
        </p:txBody>
      </p:sp>
      <p:sp>
        <p:nvSpPr>
          <p:cNvPr id="38" name="CustomShape 1"/>
          <p:cNvSpPr/>
          <p:nvPr/>
        </p:nvSpPr>
        <p:spPr>
          <a:xfrm>
            <a:off x="311760" y="886633"/>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1600" b="0" strike="noStrike" spc="-1" dirty="0" smtClean="0">
                <a:solidFill>
                  <a:srgbClr val="FFFFFF"/>
                </a:solidFill>
                <a:uFill>
                  <a:solidFill>
                    <a:srgbClr val="FFFFFF"/>
                  </a:solidFill>
                </a:uFill>
                <a:latin typeface="Gadugi" panose="020B0502040204020203" pitchFamily="34" charset="0"/>
                <a:ea typeface="Arial"/>
              </a:rPr>
              <a:t>What Now?</a:t>
            </a:r>
            <a:endParaRPr lang="en-US" sz="1600" b="0" strike="noStrike" spc="-1" dirty="0">
              <a:solidFill>
                <a:srgbClr val="FFFFFF"/>
              </a:solidFill>
              <a:uFill>
                <a:solidFill>
                  <a:srgbClr val="FFFFFF"/>
                </a:solidFill>
              </a:uFill>
              <a:latin typeface="Gadugi" panose="020B0502040204020203" pitchFamily="34" charset="0"/>
            </a:endParaRPr>
          </a:p>
        </p:txBody>
      </p:sp>
      <p:sp>
        <p:nvSpPr>
          <p:cNvPr id="39" name="CustomShape 1"/>
          <p:cNvSpPr/>
          <p:nvPr/>
        </p:nvSpPr>
        <p:spPr>
          <a:xfrm>
            <a:off x="311760" y="1280333"/>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1600" b="0" i="1" strike="noStrike" spc="-1" dirty="0" smtClean="0">
                <a:solidFill>
                  <a:srgbClr val="FFFFFF"/>
                </a:solidFill>
                <a:uFill>
                  <a:solidFill>
                    <a:srgbClr val="FFFFFF"/>
                  </a:solidFill>
                </a:uFill>
                <a:latin typeface="Gadugi" panose="020B0502040204020203" pitchFamily="34" charset="0"/>
                <a:ea typeface="Arial"/>
              </a:rPr>
              <a:t>Building a New Culture, with Resilience</a:t>
            </a:r>
            <a:endParaRPr lang="en-US" sz="1600" b="0" i="1" strike="noStrike" spc="-1" dirty="0">
              <a:solidFill>
                <a:srgbClr val="FFFFFF"/>
              </a:solidFill>
              <a:uFill>
                <a:solidFill>
                  <a:srgbClr val="FFFFFF"/>
                </a:solidFill>
              </a:uFill>
              <a:latin typeface="Gadugi" panose="020B0502040204020203" pitchFamily="34" charset="0"/>
            </a:endParaRPr>
          </a:p>
        </p:txBody>
      </p:sp>
    </p:spTree>
    <p:extLst>
      <p:ext uri="{BB962C8B-B14F-4D97-AF65-F5344CB8AC3E}">
        <p14:creationId xmlns:p14="http://schemas.microsoft.com/office/powerpoint/2010/main" val="308884348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CustomShape 3"/>
          <p:cNvSpPr/>
          <p:nvPr/>
        </p:nvSpPr>
        <p:spPr>
          <a:xfrm>
            <a:off x="375120" y="4024800"/>
            <a:ext cx="5294520" cy="3934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1400" b="0" strike="noStrike" spc="-1">
                <a:solidFill>
                  <a:srgbClr val="ADADAD"/>
                </a:solidFill>
                <a:uFill>
                  <a:solidFill>
                    <a:srgbClr val="FFFFFF"/>
                  </a:solidFill>
                </a:uFill>
                <a:latin typeface="Arial"/>
                <a:ea typeface="Arial"/>
              </a:rPr>
              <a:t>People are always the common factor.</a:t>
            </a:r>
            <a:endParaRPr lang="en-US" sz="1800" b="0" strike="noStrike" spc="-1">
              <a:solidFill>
                <a:srgbClr val="FFFFFF"/>
              </a:solidFill>
              <a:uFill>
                <a:solidFill>
                  <a:srgbClr val="FFFFFF"/>
                </a:solidFill>
              </a:uFill>
              <a:latin typeface="Arial"/>
            </a:endParaRPr>
          </a:p>
        </p:txBody>
      </p:sp>
      <p:sp>
        <p:nvSpPr>
          <p:cNvPr id="465" name="CustomShape 5"/>
          <p:cNvSpPr/>
          <p:nvPr/>
        </p:nvSpPr>
        <p:spPr>
          <a:xfrm>
            <a:off x="375120" y="4482000"/>
            <a:ext cx="83826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1400" b="0" strike="noStrike" spc="-1">
                <a:solidFill>
                  <a:srgbClr val="ADADAD"/>
                </a:solidFill>
                <a:uFill>
                  <a:solidFill>
                    <a:srgbClr val="FFFFFF"/>
                  </a:solidFill>
                </a:uFill>
                <a:latin typeface="Arial"/>
                <a:ea typeface="Arial"/>
              </a:rPr>
              <a:t>Capable &amp; Motivated people who can assist one another at the coal-face and rely on one another. </a:t>
            </a:r>
            <a:endParaRPr lang="en-US" sz="1800" b="0" strike="noStrike" spc="-1">
              <a:solidFill>
                <a:srgbClr val="FFFFFF"/>
              </a:solidFill>
              <a:uFill>
                <a:solidFill>
                  <a:srgbClr val="FFFFFF"/>
                </a:solidFill>
              </a:uFill>
              <a:latin typeface="Arial"/>
            </a:endParaRPr>
          </a:p>
          <a:p>
            <a:pPr>
              <a:lnSpc>
                <a:spcPct val="100000"/>
              </a:lnSpc>
            </a:pPr>
            <a:r>
              <a:rPr lang="en-US" sz="1400" b="0" strike="noStrike" spc="-1">
                <a:solidFill>
                  <a:srgbClr val="ADADAD"/>
                </a:solidFill>
                <a:uFill>
                  <a:solidFill>
                    <a:srgbClr val="FFFFFF"/>
                  </a:solidFill>
                </a:uFill>
                <a:latin typeface="Arial"/>
                <a:ea typeface="Arial"/>
              </a:rPr>
              <a:t>The proof is in delivering value, frequently and sustainably.</a:t>
            </a:r>
            <a:endParaRPr lang="en-US" sz="1800" b="0" strike="noStrike" spc="-1">
              <a:solidFill>
                <a:srgbClr val="FFFFFF"/>
              </a:solidFill>
              <a:uFill>
                <a:solidFill>
                  <a:srgbClr val="FFFFFF"/>
                </a:solidFill>
              </a:uFill>
              <a:latin typeface="Arial"/>
            </a:endParaRPr>
          </a:p>
        </p:txBody>
      </p:sp>
      <p:pic>
        <p:nvPicPr>
          <p:cNvPr id="466" name="Shape 539"/>
          <p:cNvPicPr/>
          <p:nvPr/>
        </p:nvPicPr>
        <p:blipFill>
          <a:blip r:embed="rId3"/>
          <a:srcRect t="4685"/>
          <a:stretch/>
        </p:blipFill>
        <p:spPr>
          <a:xfrm>
            <a:off x="3594600" y="1550160"/>
            <a:ext cx="2689200" cy="2563200"/>
          </a:xfrm>
          <a:prstGeom prst="rect">
            <a:avLst/>
          </a:prstGeom>
          <a:ln>
            <a:noFill/>
          </a:ln>
        </p:spPr>
      </p:pic>
      <p:sp>
        <p:nvSpPr>
          <p:cNvPr id="467" name="CustomShape 6"/>
          <p:cNvSpPr/>
          <p:nvPr/>
        </p:nvSpPr>
        <p:spPr>
          <a:xfrm>
            <a:off x="2651760" y="3034080"/>
            <a:ext cx="859680" cy="3934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1400" b="0" strike="noStrike" spc="-1">
                <a:solidFill>
                  <a:srgbClr val="F3F3F3"/>
                </a:solidFill>
                <a:uFill>
                  <a:solidFill>
                    <a:srgbClr val="FFFFFF"/>
                  </a:solidFill>
                </a:uFill>
                <a:latin typeface="Arial"/>
                <a:ea typeface="Arial"/>
              </a:rPr>
              <a:t>Process</a:t>
            </a:r>
            <a:endParaRPr lang="en-US" sz="1800" b="0" strike="noStrike" spc="-1">
              <a:solidFill>
                <a:srgbClr val="FFFFFF"/>
              </a:solidFill>
              <a:uFill>
                <a:solidFill>
                  <a:srgbClr val="FFFFFF"/>
                </a:solidFill>
              </a:uFill>
              <a:latin typeface="Arial"/>
            </a:endParaRPr>
          </a:p>
        </p:txBody>
      </p:sp>
      <p:sp>
        <p:nvSpPr>
          <p:cNvPr id="468" name="CustomShape 7"/>
          <p:cNvSpPr/>
          <p:nvPr/>
        </p:nvSpPr>
        <p:spPr>
          <a:xfrm>
            <a:off x="6318720" y="3034080"/>
            <a:ext cx="845280" cy="3934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1400" b="0" strike="noStrike" spc="-1">
                <a:solidFill>
                  <a:srgbClr val="F3F3F3"/>
                </a:solidFill>
                <a:uFill>
                  <a:solidFill>
                    <a:srgbClr val="FFFFFF"/>
                  </a:solidFill>
                </a:uFill>
                <a:latin typeface="Arial"/>
                <a:ea typeface="Arial"/>
              </a:rPr>
              <a:t>Product</a:t>
            </a:r>
            <a:endParaRPr lang="en-US" sz="1800" b="0" strike="noStrike" spc="-1">
              <a:solidFill>
                <a:srgbClr val="FFFFFF"/>
              </a:solidFill>
              <a:uFill>
                <a:solidFill>
                  <a:srgbClr val="FFFFFF"/>
                </a:solidFill>
              </a:uFill>
              <a:latin typeface="Arial"/>
            </a:endParaRPr>
          </a:p>
        </p:txBody>
      </p:sp>
      <p:sp>
        <p:nvSpPr>
          <p:cNvPr id="469" name="CustomShape 8"/>
          <p:cNvSpPr/>
          <p:nvPr/>
        </p:nvSpPr>
        <p:spPr>
          <a:xfrm>
            <a:off x="4566240" y="4101120"/>
            <a:ext cx="845280" cy="3934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1400" b="0" strike="noStrike" spc="-1">
                <a:solidFill>
                  <a:srgbClr val="F3F3F3"/>
                </a:solidFill>
                <a:uFill>
                  <a:solidFill>
                    <a:srgbClr val="FFFFFF"/>
                  </a:solidFill>
                </a:uFill>
                <a:latin typeface="Arial"/>
                <a:ea typeface="Arial"/>
              </a:rPr>
              <a:t>People</a:t>
            </a:r>
            <a:endParaRPr lang="en-US" sz="1800" b="0" strike="noStrike" spc="-1">
              <a:solidFill>
                <a:srgbClr val="FFFFFF"/>
              </a:solidFill>
              <a:uFill>
                <a:solidFill>
                  <a:srgbClr val="FFFFFF"/>
                </a:solidFill>
              </a:uFill>
              <a:latin typeface="Arial"/>
            </a:endParaRPr>
          </a:p>
        </p:txBody>
      </p:sp>
      <p:sp>
        <p:nvSpPr>
          <p:cNvPr id="470" name="CustomShape 9"/>
          <p:cNvSpPr/>
          <p:nvPr/>
        </p:nvSpPr>
        <p:spPr>
          <a:xfrm>
            <a:off x="375120" y="2500920"/>
            <a:ext cx="5294520" cy="3934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1400" b="0" strike="noStrike" spc="-1">
                <a:solidFill>
                  <a:srgbClr val="ADADAD"/>
                </a:solidFill>
                <a:uFill>
                  <a:solidFill>
                    <a:srgbClr val="FFFFFF"/>
                  </a:solidFill>
                </a:uFill>
                <a:latin typeface="Arial"/>
                <a:ea typeface="Arial"/>
              </a:rPr>
              <a:t>Under-damped</a:t>
            </a:r>
            <a:endParaRPr lang="en-US" sz="1800" b="0" strike="noStrike" spc="-1">
              <a:solidFill>
                <a:srgbClr val="FFFFFF"/>
              </a:solidFill>
              <a:uFill>
                <a:solidFill>
                  <a:srgbClr val="FFFFFF"/>
                </a:solidFill>
              </a:uFill>
              <a:latin typeface="Arial"/>
            </a:endParaRPr>
          </a:p>
        </p:txBody>
      </p:sp>
      <p:grpSp>
        <p:nvGrpSpPr>
          <p:cNvPr id="19" name="Group 18"/>
          <p:cNvGrpSpPr/>
          <p:nvPr/>
        </p:nvGrpSpPr>
        <p:grpSpPr>
          <a:xfrm>
            <a:off x="124767" y="394489"/>
            <a:ext cx="1624008" cy="267693"/>
            <a:chOff x="1401784" y="4641924"/>
            <a:chExt cx="1624008" cy="267693"/>
          </a:xfrm>
        </p:grpSpPr>
        <p:grpSp>
          <p:nvGrpSpPr>
            <p:cNvPr id="20" name="Group 19"/>
            <p:cNvGrpSpPr/>
            <p:nvPr/>
          </p:nvGrpSpPr>
          <p:grpSpPr>
            <a:xfrm>
              <a:off x="1401784" y="4651331"/>
              <a:ext cx="258398" cy="233226"/>
              <a:chOff x="1401784" y="4651331"/>
              <a:chExt cx="258398" cy="233226"/>
            </a:xfrm>
          </p:grpSpPr>
          <p:sp>
            <p:nvSpPr>
              <p:cNvPr id="34" name="CustomShape 3"/>
              <p:cNvSpPr/>
              <p:nvPr/>
            </p:nvSpPr>
            <p:spPr>
              <a:xfrm>
                <a:off x="1401784"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35" name="Picture 34"/>
              <p:cNvPicPr/>
              <p:nvPr/>
            </p:nvPicPr>
            <p:blipFill>
              <a:blip r:embed="rId4">
                <a:biLevel thresh="75000"/>
              </a:blip>
              <a:stretch/>
            </p:blipFill>
            <p:spPr>
              <a:xfrm>
                <a:off x="1424456" y="4696582"/>
                <a:ext cx="218047" cy="147125"/>
              </a:xfrm>
              <a:prstGeom prst="rect">
                <a:avLst/>
              </a:prstGeom>
              <a:ln>
                <a:noFill/>
              </a:ln>
            </p:spPr>
          </p:pic>
        </p:grpSp>
        <p:pic>
          <p:nvPicPr>
            <p:cNvPr id="21" name="Shape 73"/>
            <p:cNvPicPr/>
            <p:nvPr/>
          </p:nvPicPr>
          <p:blipFill>
            <a:blip r:embed="rId5"/>
            <a:srcRect t="11721" b="20008"/>
            <a:stretch/>
          </p:blipFill>
          <p:spPr>
            <a:xfrm>
              <a:off x="1671922" y="4651474"/>
              <a:ext cx="255786" cy="229840"/>
            </a:xfrm>
            <a:prstGeom prst="rect">
              <a:avLst/>
            </a:prstGeom>
            <a:ln>
              <a:noFill/>
            </a:ln>
          </p:spPr>
        </p:pic>
        <p:grpSp>
          <p:nvGrpSpPr>
            <p:cNvPr id="22" name="Group 21"/>
            <p:cNvGrpSpPr/>
            <p:nvPr/>
          </p:nvGrpSpPr>
          <p:grpSpPr>
            <a:xfrm>
              <a:off x="1939455" y="4651502"/>
              <a:ext cx="258398" cy="233226"/>
              <a:chOff x="4430340" y="4653260"/>
              <a:chExt cx="258398" cy="233226"/>
            </a:xfrm>
          </p:grpSpPr>
          <p:sp>
            <p:nvSpPr>
              <p:cNvPr id="32" name="CustomShape 3"/>
              <p:cNvSpPr/>
              <p:nvPr/>
            </p:nvSpPr>
            <p:spPr>
              <a:xfrm>
                <a:off x="4430340" y="4653260"/>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33" name="Shape 78"/>
              <p:cNvPicPr/>
              <p:nvPr/>
            </p:nvPicPr>
            <p:blipFill>
              <a:blip r:embed="rId6"/>
              <a:stretch/>
            </p:blipFill>
            <p:spPr>
              <a:xfrm>
                <a:off x="4455807" y="4672397"/>
                <a:ext cx="210464" cy="197923"/>
              </a:xfrm>
              <a:prstGeom prst="rect">
                <a:avLst/>
              </a:prstGeom>
              <a:ln>
                <a:noFill/>
              </a:ln>
            </p:spPr>
          </p:pic>
        </p:grpSp>
        <p:grpSp>
          <p:nvGrpSpPr>
            <p:cNvPr id="23" name="Group 22"/>
            <p:cNvGrpSpPr/>
            <p:nvPr/>
          </p:nvGrpSpPr>
          <p:grpSpPr>
            <a:xfrm>
              <a:off x="2206988" y="4641924"/>
              <a:ext cx="270138" cy="267693"/>
              <a:chOff x="5932878" y="4638693"/>
              <a:chExt cx="270138" cy="267693"/>
            </a:xfrm>
          </p:grpSpPr>
          <p:sp>
            <p:nvSpPr>
              <p:cNvPr id="30" name="CustomShape 3"/>
              <p:cNvSpPr/>
              <p:nvPr/>
            </p:nvSpPr>
            <p:spPr>
              <a:xfrm>
                <a:off x="5944618"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31" name="Picture 2" descr="https://www.mechdyne.com/filesimages/Icons/collabortion-icon.png"/>
              <p:cNvPicPr>
                <a:picLocks noChangeAspect="1" noChangeArrowheads="1"/>
              </p:cNvPicPr>
              <p:nvPr/>
            </p:nvPicPr>
            <p:blipFill>
              <a:blip r:embed="rId7" cstate="print">
                <a:biLevel thresh="75000"/>
                <a:extLst>
                  <a:ext uri="{28A0092B-C50C-407E-A947-70E740481C1C}">
                    <a14:useLocalDpi xmlns:a14="http://schemas.microsoft.com/office/drawing/2010/main" val="0"/>
                  </a:ext>
                </a:extLst>
              </a:blip>
              <a:srcRect/>
              <a:stretch>
                <a:fillRect/>
              </a:stretch>
            </p:blipFill>
            <p:spPr bwMode="auto">
              <a:xfrm>
                <a:off x="5932878" y="4638693"/>
                <a:ext cx="265191" cy="267693"/>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24" name="Group 23"/>
            <p:cNvGrpSpPr/>
            <p:nvPr/>
          </p:nvGrpSpPr>
          <p:grpSpPr>
            <a:xfrm>
              <a:off x="2493061" y="4651452"/>
              <a:ext cx="258398" cy="233226"/>
              <a:chOff x="7458896" y="4648088"/>
              <a:chExt cx="258398" cy="233226"/>
            </a:xfrm>
          </p:grpSpPr>
          <p:sp>
            <p:nvSpPr>
              <p:cNvPr id="28" name="CustomShape 3"/>
              <p:cNvSpPr/>
              <p:nvPr/>
            </p:nvSpPr>
            <p:spPr>
              <a:xfrm>
                <a:off x="7458896" y="4648088"/>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29" name="Picture 4" descr="https://image.freepik.com/free-icon/afraid-emoticon-face_318-41311.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90646" y="4681016"/>
                <a:ext cx="178255" cy="178255"/>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25" name="Group 24"/>
            <p:cNvGrpSpPr/>
            <p:nvPr/>
          </p:nvGrpSpPr>
          <p:grpSpPr>
            <a:xfrm>
              <a:off x="2767394" y="4650406"/>
              <a:ext cx="258398" cy="233226"/>
              <a:chOff x="8909558" y="4661032"/>
              <a:chExt cx="258398" cy="233226"/>
            </a:xfrm>
          </p:grpSpPr>
          <p:sp>
            <p:nvSpPr>
              <p:cNvPr id="26" name="CustomShape 3"/>
              <p:cNvSpPr/>
              <p:nvPr/>
            </p:nvSpPr>
            <p:spPr>
              <a:xfrm>
                <a:off x="8909558" y="4661032"/>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27" name="Picture 6" descr="https://d30y9cdsu7xlg0.cloudfront.net/png/66559-200.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26028" y="4668414"/>
                <a:ext cx="224075" cy="224075"/>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36" name="CustomShape 8"/>
          <p:cNvSpPr/>
          <p:nvPr/>
        </p:nvSpPr>
        <p:spPr>
          <a:xfrm>
            <a:off x="1205140" y="398645"/>
            <a:ext cx="259406" cy="235234"/>
          </a:xfrm>
          <a:prstGeom prst="rect">
            <a:avLst/>
          </a:prstGeom>
          <a:noFill/>
          <a:ln w="28575">
            <a:solidFill>
              <a:srgbClr val="9900FF"/>
            </a:solidFill>
            <a:round/>
          </a:ln>
        </p:spPr>
        <p:style>
          <a:lnRef idx="0">
            <a:scrgbClr r="0" g="0" b="0"/>
          </a:lnRef>
          <a:fillRef idx="0">
            <a:scrgbClr r="0" g="0" b="0"/>
          </a:fillRef>
          <a:effectRef idx="0">
            <a:scrgbClr r="0" g="0" b="0"/>
          </a:effectRef>
          <a:fontRef idx="minor"/>
        </p:style>
      </p:sp>
      <p:sp>
        <p:nvSpPr>
          <p:cNvPr id="37" name="CustomShape 2"/>
          <p:cNvSpPr/>
          <p:nvPr/>
        </p:nvSpPr>
        <p:spPr>
          <a:xfrm>
            <a:off x="68567" y="-54154"/>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2000" b="0" strike="noStrike" spc="-1" dirty="0">
                <a:solidFill>
                  <a:srgbClr val="FFFFFF"/>
                </a:solidFill>
                <a:uFill>
                  <a:solidFill>
                    <a:srgbClr val="FFFFFF"/>
                  </a:solidFill>
                </a:uFill>
                <a:latin typeface="Gadugi" panose="020B0502040204020203" pitchFamily="34" charset="0"/>
                <a:ea typeface="Arial"/>
              </a:rPr>
              <a:t>Scott </a:t>
            </a:r>
            <a:r>
              <a:rPr lang="en-US" sz="2000" b="0" strike="noStrike" spc="-1" dirty="0" smtClean="0">
                <a:solidFill>
                  <a:srgbClr val="FFFFFF"/>
                </a:solidFill>
                <a:uFill>
                  <a:solidFill>
                    <a:srgbClr val="FFFFFF"/>
                  </a:solidFill>
                </a:uFill>
                <a:latin typeface="Gadugi" panose="020B0502040204020203" pitchFamily="34" charset="0"/>
                <a:ea typeface="Arial"/>
              </a:rPr>
              <a:t>Potter</a:t>
            </a:r>
            <a:r>
              <a:rPr lang="en-US" sz="1200" b="0" strike="noStrike" spc="-1" dirty="0" smtClean="0">
                <a:solidFill>
                  <a:srgbClr val="FFFFFF"/>
                </a:solidFill>
                <a:uFill>
                  <a:solidFill>
                    <a:srgbClr val="FFFFFF"/>
                  </a:solidFill>
                </a:uFill>
                <a:latin typeface="Gadugi" panose="020B0502040204020203" pitchFamily="34" charset="0"/>
                <a:ea typeface="Arial"/>
              </a:rPr>
              <a:t> </a:t>
            </a:r>
            <a:r>
              <a:rPr lang="en-US" sz="1200" strike="noStrike" spc="-1" dirty="0" smtClean="0">
                <a:solidFill>
                  <a:srgbClr val="FFFFFF"/>
                </a:solidFill>
                <a:uFill>
                  <a:solidFill>
                    <a:srgbClr val="FFFFFF"/>
                  </a:solidFill>
                </a:uFill>
                <a:latin typeface="Gadugi" panose="020B0502040204020203" pitchFamily="34" charset="0"/>
                <a:ea typeface="Arial"/>
              </a:rPr>
              <a:t>– To Autonomy &amp; Beyond</a:t>
            </a:r>
            <a:endParaRPr lang="en-US" sz="1200" strike="noStrike" spc="-1" dirty="0">
              <a:solidFill>
                <a:srgbClr val="FFFFFF"/>
              </a:solidFill>
              <a:uFill>
                <a:solidFill>
                  <a:srgbClr val="FFFFFF"/>
                </a:solidFill>
              </a:uFill>
              <a:latin typeface="Gadugi" panose="020B0502040204020203" pitchFamily="34" charset="0"/>
            </a:endParaRPr>
          </a:p>
        </p:txBody>
      </p:sp>
      <p:sp>
        <p:nvSpPr>
          <p:cNvPr id="40" name="CustomShape 1"/>
          <p:cNvSpPr/>
          <p:nvPr/>
        </p:nvSpPr>
        <p:spPr>
          <a:xfrm>
            <a:off x="311760" y="886633"/>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1600" b="0" strike="noStrike" spc="-1" dirty="0" smtClean="0">
                <a:solidFill>
                  <a:srgbClr val="FFFFFF"/>
                </a:solidFill>
                <a:uFill>
                  <a:solidFill>
                    <a:srgbClr val="FFFFFF"/>
                  </a:solidFill>
                </a:uFill>
                <a:latin typeface="Gadugi" panose="020B0502040204020203" pitchFamily="34" charset="0"/>
                <a:ea typeface="Arial"/>
              </a:rPr>
              <a:t>What Now?</a:t>
            </a:r>
            <a:endParaRPr lang="en-US" sz="1600" b="0" strike="noStrike" spc="-1" dirty="0">
              <a:solidFill>
                <a:srgbClr val="FFFFFF"/>
              </a:solidFill>
              <a:uFill>
                <a:solidFill>
                  <a:srgbClr val="FFFFFF"/>
                </a:solidFill>
              </a:uFill>
              <a:latin typeface="Gadugi" panose="020B0502040204020203" pitchFamily="34" charset="0"/>
            </a:endParaRPr>
          </a:p>
        </p:txBody>
      </p:sp>
      <p:sp>
        <p:nvSpPr>
          <p:cNvPr id="41" name="CustomShape 1"/>
          <p:cNvSpPr/>
          <p:nvPr/>
        </p:nvSpPr>
        <p:spPr>
          <a:xfrm>
            <a:off x="311760" y="1280333"/>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1600" b="0" i="1" strike="noStrike" spc="-1" dirty="0" smtClean="0">
                <a:solidFill>
                  <a:srgbClr val="FFFFFF"/>
                </a:solidFill>
                <a:uFill>
                  <a:solidFill>
                    <a:srgbClr val="FFFFFF"/>
                  </a:solidFill>
                </a:uFill>
                <a:latin typeface="Gadugi" panose="020B0502040204020203" pitchFamily="34" charset="0"/>
                <a:ea typeface="Arial"/>
              </a:rPr>
              <a:t>The Pendulum</a:t>
            </a:r>
            <a:endParaRPr lang="en-US" sz="1600" b="0" i="1" strike="noStrike" spc="-1" dirty="0">
              <a:solidFill>
                <a:srgbClr val="FFFFFF"/>
              </a:solidFill>
              <a:uFill>
                <a:solidFill>
                  <a:srgbClr val="FFFFFF"/>
                </a:solidFill>
              </a:uFill>
              <a:latin typeface="Gadugi" panose="020B05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467"/>
                                        </p:tgtEl>
                                        <p:attrNameLst>
                                          <p:attrName>style.visibility</p:attrName>
                                        </p:attrNameLst>
                                      </p:cBhvr>
                                      <p:to>
                                        <p:strVal val="visible"/>
                                      </p:to>
                                    </p:set>
                                    <p:animEffect transition="in" filter="fade">
                                      <p:cBhvr additive="repl">
                                        <p:cTn id="7" dur="1000"/>
                                        <p:tgtEl>
                                          <p:spTgt spid="467"/>
                                        </p:tgtEl>
                                      </p:cBhvr>
                                    </p:animEffect>
                                  </p:childTnLst>
                                </p:cTn>
                              </p:par>
                              <p:par>
                                <p:cTn id="8" presetID="10" presetClass="entr" fill="hold" nodeType="withEffect">
                                  <p:stCondLst>
                                    <p:cond delay="0"/>
                                  </p:stCondLst>
                                  <p:childTnLst>
                                    <p:set>
                                      <p:cBhvr>
                                        <p:cTn id="9" dur="1" fill="hold">
                                          <p:stCondLst>
                                            <p:cond delay="0"/>
                                          </p:stCondLst>
                                        </p:cTn>
                                        <p:tgtEl>
                                          <p:spTgt spid="468"/>
                                        </p:tgtEl>
                                        <p:attrNameLst>
                                          <p:attrName>style.visibility</p:attrName>
                                        </p:attrNameLst>
                                      </p:cBhvr>
                                      <p:to>
                                        <p:strVal val="visible"/>
                                      </p:to>
                                    </p:set>
                                    <p:animEffect transition="in" filter="fade">
                                      <p:cBhvr additive="repl">
                                        <p:cTn id="10" dur="1000"/>
                                        <p:tgtEl>
                                          <p:spTgt spid="46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fill="hold" nodeType="clickEffect">
                                  <p:stCondLst>
                                    <p:cond delay="0"/>
                                  </p:stCondLst>
                                  <p:childTnLst>
                                    <p:set>
                                      <p:cBhvr>
                                        <p:cTn id="14" dur="1" fill="hold">
                                          <p:stCondLst>
                                            <p:cond delay="0"/>
                                          </p:stCondLst>
                                        </p:cTn>
                                        <p:tgtEl>
                                          <p:spTgt spid="469"/>
                                        </p:tgtEl>
                                        <p:attrNameLst>
                                          <p:attrName>style.visibility</p:attrName>
                                        </p:attrNameLst>
                                      </p:cBhvr>
                                      <p:to>
                                        <p:strVal val="visible"/>
                                      </p:to>
                                    </p:set>
                                    <p:animEffect transition="in" filter="fade">
                                      <p:cBhvr additive="repl">
                                        <p:cTn id="15" dur="1000"/>
                                        <p:tgtEl>
                                          <p:spTgt spid="46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fill="hold" nodeType="clickEffect">
                                  <p:stCondLst>
                                    <p:cond delay="0"/>
                                  </p:stCondLst>
                                  <p:childTnLst>
                                    <p:set>
                                      <p:cBhvr>
                                        <p:cTn id="19" dur="1" fill="hold">
                                          <p:stCondLst>
                                            <p:cond delay="0"/>
                                          </p:stCondLst>
                                        </p:cTn>
                                        <p:tgtEl>
                                          <p:spTgt spid="470"/>
                                        </p:tgtEl>
                                        <p:attrNameLst>
                                          <p:attrName>style.visibility</p:attrName>
                                        </p:attrNameLst>
                                      </p:cBhvr>
                                      <p:to>
                                        <p:strVal val="visible"/>
                                      </p:to>
                                    </p:set>
                                    <p:animEffect transition="in" filter="fade">
                                      <p:cBhvr additive="repl">
                                        <p:cTn id="20" dur="1000"/>
                                        <p:tgtEl>
                                          <p:spTgt spid="47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fill="hold" nodeType="clickEffect">
                                  <p:stCondLst>
                                    <p:cond delay="0"/>
                                  </p:stCondLst>
                                  <p:childTnLst>
                                    <p:set>
                                      <p:cBhvr>
                                        <p:cTn id="24" dur="1" fill="hold">
                                          <p:stCondLst>
                                            <p:cond delay="0"/>
                                          </p:stCondLst>
                                        </p:cTn>
                                        <p:tgtEl>
                                          <p:spTgt spid="463"/>
                                        </p:tgtEl>
                                        <p:attrNameLst>
                                          <p:attrName>style.visibility</p:attrName>
                                        </p:attrNameLst>
                                      </p:cBhvr>
                                      <p:to>
                                        <p:strVal val="visible"/>
                                      </p:to>
                                    </p:set>
                                    <p:animEffect transition="in" filter="fade">
                                      <p:cBhvr additive="repl">
                                        <p:cTn id="25" dur="1000"/>
                                        <p:tgtEl>
                                          <p:spTgt spid="46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fill="hold" nodeType="clickEffect">
                                  <p:stCondLst>
                                    <p:cond delay="0"/>
                                  </p:stCondLst>
                                  <p:childTnLst>
                                    <p:set>
                                      <p:cBhvr>
                                        <p:cTn id="29" dur="1" fill="hold">
                                          <p:stCondLst>
                                            <p:cond delay="0"/>
                                          </p:stCondLst>
                                        </p:cTn>
                                        <p:tgtEl>
                                          <p:spTgt spid="465"/>
                                        </p:tgtEl>
                                        <p:attrNameLst>
                                          <p:attrName>style.visibility</p:attrName>
                                        </p:attrNameLst>
                                      </p:cBhvr>
                                      <p:to>
                                        <p:strVal val="visible"/>
                                      </p:to>
                                    </p:set>
                                    <p:animEffect transition="in" filter="fade">
                                      <p:cBhvr additive="repl">
                                        <p:cTn id="30" dur="1000"/>
                                        <p:tgtEl>
                                          <p:spTgt spid="4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12121"/>
        </a:solidFill>
        <a:effectLst/>
      </p:bgPr>
    </p:bg>
    <p:spTree>
      <p:nvGrpSpPr>
        <p:cNvPr id="1" name=""/>
        <p:cNvGrpSpPr/>
        <p:nvPr/>
      </p:nvGrpSpPr>
      <p:grpSpPr>
        <a:xfrm>
          <a:off x="0" y="0"/>
          <a:ext cx="0" cy="0"/>
          <a:chOff x="0" y="0"/>
          <a:chExt cx="0" cy="0"/>
        </a:xfrm>
      </p:grpSpPr>
      <p:sp>
        <p:nvSpPr>
          <p:cNvPr id="103" name="CustomShape 2"/>
          <p:cNvSpPr/>
          <p:nvPr/>
        </p:nvSpPr>
        <p:spPr>
          <a:xfrm>
            <a:off x="327130" y="1458312"/>
            <a:ext cx="6866884" cy="3532367"/>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endParaRPr lang="en-US" sz="1400" spc="-1" dirty="0">
              <a:solidFill>
                <a:srgbClr val="FFFFFF"/>
              </a:solidFill>
              <a:uFill>
                <a:solidFill>
                  <a:srgbClr val="FFFFFF"/>
                </a:solidFill>
              </a:uFill>
              <a:latin typeface="Gadugi" panose="020B0502040204020203" pitchFamily="34" charset="0"/>
            </a:endParaRPr>
          </a:p>
          <a:p>
            <a:endParaRPr lang="en-US" sz="1400" spc="-1" dirty="0">
              <a:solidFill>
                <a:srgbClr val="FFFFFF"/>
              </a:solidFill>
              <a:uFill>
                <a:solidFill>
                  <a:srgbClr val="FFFFFF"/>
                </a:solidFill>
              </a:uFill>
              <a:latin typeface="Gadugi" panose="020B0502040204020203" pitchFamily="34" charset="0"/>
            </a:endParaRPr>
          </a:p>
          <a:p>
            <a:r>
              <a:rPr lang="en-US" sz="1400" spc="-1" dirty="0">
                <a:solidFill>
                  <a:srgbClr val="FFFFFF"/>
                </a:solidFill>
                <a:uFill>
                  <a:solidFill>
                    <a:srgbClr val="FFFFFF"/>
                  </a:solidFill>
                </a:uFill>
                <a:latin typeface="Gadugi" panose="020B0502040204020203" pitchFamily="34" charset="0"/>
              </a:rPr>
              <a:t>The Agile Manifesto</a:t>
            </a:r>
          </a:p>
          <a:p>
            <a:pPr marL="540">
              <a:buClr>
                <a:srgbClr val="FFFFFF"/>
              </a:buClr>
            </a:pPr>
            <a:endParaRPr lang="en-US" sz="1400" spc="-1" dirty="0">
              <a:solidFill>
                <a:srgbClr val="FFFFFF"/>
              </a:solidFill>
              <a:uFill>
                <a:solidFill>
                  <a:srgbClr val="FFFFFF"/>
                </a:solidFill>
              </a:uFill>
              <a:latin typeface="Gadugi" panose="020B0502040204020203" pitchFamily="34" charset="0"/>
            </a:endParaRPr>
          </a:p>
          <a:p>
            <a:pPr marL="540">
              <a:buClr>
                <a:srgbClr val="FFFFFF"/>
              </a:buClr>
            </a:pPr>
            <a:endParaRPr lang="en-US" sz="1400" spc="-1" dirty="0" smtClean="0">
              <a:solidFill>
                <a:srgbClr val="FFFFFF"/>
              </a:solidFill>
              <a:uFill>
                <a:solidFill>
                  <a:srgbClr val="FFFFFF"/>
                </a:solidFill>
              </a:uFill>
              <a:latin typeface="Gadugi" panose="020B0502040204020203" pitchFamily="34" charset="0"/>
            </a:endParaRPr>
          </a:p>
          <a:p>
            <a:pPr marL="540">
              <a:buClr>
                <a:srgbClr val="FFFFFF"/>
              </a:buClr>
            </a:pPr>
            <a:endParaRPr lang="en-US" sz="1400" spc="-1" dirty="0">
              <a:solidFill>
                <a:srgbClr val="FFFFFF"/>
              </a:solidFill>
              <a:uFill>
                <a:solidFill>
                  <a:srgbClr val="FFFFFF"/>
                </a:solidFill>
              </a:uFill>
              <a:latin typeface="Gadugi" panose="020B0502040204020203" pitchFamily="34" charset="0"/>
            </a:endParaRPr>
          </a:p>
          <a:p>
            <a:pPr marL="257310" indent="-256770">
              <a:buClr>
                <a:srgbClr val="FFFFFF"/>
              </a:buClr>
              <a:buFont typeface="Arial"/>
              <a:buChar char="•"/>
            </a:pPr>
            <a:r>
              <a:rPr lang="en-US" sz="1400" spc="-1" dirty="0">
                <a:solidFill>
                  <a:srgbClr val="FFFFFF"/>
                </a:solidFill>
                <a:uFill>
                  <a:solidFill>
                    <a:srgbClr val="FFFFFF"/>
                  </a:solidFill>
                </a:uFill>
                <a:latin typeface="Gadugi" panose="020B0502040204020203" pitchFamily="34" charset="0"/>
              </a:rPr>
              <a:t>Underlying </a:t>
            </a:r>
            <a:r>
              <a:rPr lang="en-US" sz="1400" spc="-1" dirty="0" smtClean="0">
                <a:solidFill>
                  <a:srgbClr val="FFFFFF"/>
                </a:solidFill>
                <a:uFill>
                  <a:solidFill>
                    <a:srgbClr val="FFFFFF"/>
                  </a:solidFill>
                </a:uFill>
                <a:latin typeface="Gadugi" panose="020B0502040204020203" pitchFamily="34" charset="0"/>
              </a:rPr>
              <a:t>structure based on Patrick </a:t>
            </a:r>
            <a:r>
              <a:rPr lang="en-US" sz="1400" spc="-1" dirty="0" err="1" smtClean="0">
                <a:solidFill>
                  <a:srgbClr val="FFFFFF"/>
                </a:solidFill>
                <a:uFill>
                  <a:solidFill>
                    <a:srgbClr val="FFFFFF"/>
                  </a:solidFill>
                </a:uFill>
                <a:latin typeface="Gadugi" panose="020B0502040204020203" pitchFamily="34" charset="0"/>
              </a:rPr>
              <a:t>Lencioni’s</a:t>
            </a:r>
            <a:r>
              <a:rPr lang="en-US" sz="1400" spc="-1" dirty="0">
                <a:solidFill>
                  <a:srgbClr val="FFFFFF"/>
                </a:solidFill>
                <a:uFill>
                  <a:solidFill>
                    <a:srgbClr val="FFFFFF"/>
                  </a:solidFill>
                </a:uFill>
                <a:latin typeface="Gadugi" panose="020B0502040204020203" pitchFamily="34" charset="0"/>
              </a:rPr>
              <a:t> </a:t>
            </a:r>
            <a:r>
              <a:rPr lang="en-US" sz="1400" spc="-1" dirty="0" smtClean="0">
                <a:solidFill>
                  <a:srgbClr val="FFFFFF"/>
                </a:solidFill>
                <a:uFill>
                  <a:solidFill>
                    <a:srgbClr val="FFFFFF"/>
                  </a:solidFill>
                </a:uFill>
                <a:latin typeface="Gadugi" panose="020B0502040204020203" pitchFamily="34" charset="0"/>
              </a:rPr>
              <a:t>5 </a:t>
            </a:r>
            <a:r>
              <a:rPr lang="en-US" sz="1400" spc="-1" dirty="0">
                <a:solidFill>
                  <a:srgbClr val="FFFFFF"/>
                </a:solidFill>
                <a:uFill>
                  <a:solidFill>
                    <a:srgbClr val="FFFFFF"/>
                  </a:solidFill>
                </a:uFill>
                <a:latin typeface="Gadugi" panose="020B0502040204020203" pitchFamily="34" charset="0"/>
              </a:rPr>
              <a:t>Dysfunctions of Teams:</a:t>
            </a:r>
          </a:p>
          <a:p>
            <a:pPr marL="540">
              <a:buClr>
                <a:srgbClr val="FFFFFF"/>
              </a:buClr>
            </a:pPr>
            <a:r>
              <a:rPr lang="en-US" sz="1400" spc="-1" dirty="0">
                <a:solidFill>
                  <a:srgbClr val="FFFFFF"/>
                </a:solidFill>
                <a:uFill>
                  <a:solidFill>
                    <a:srgbClr val="FFFFFF"/>
                  </a:solidFill>
                </a:uFill>
                <a:latin typeface="Gadugi" panose="020B0502040204020203" pitchFamily="34" charset="0"/>
              </a:rPr>
              <a:t> </a:t>
            </a:r>
          </a:p>
          <a:p>
            <a:pPr marL="557280" lvl="1" indent="-213840">
              <a:buClr>
                <a:srgbClr val="FFFFFF"/>
              </a:buClr>
              <a:buFont typeface="Arial"/>
              <a:buChar char="–"/>
            </a:pPr>
            <a:r>
              <a:rPr lang="en-US" sz="1400" spc="-1" dirty="0">
                <a:solidFill>
                  <a:srgbClr val="FFFFFF"/>
                </a:solidFill>
                <a:uFill>
                  <a:solidFill>
                    <a:srgbClr val="FFFFFF"/>
                  </a:solidFill>
                </a:uFill>
                <a:latin typeface="Gadugi" panose="020B0502040204020203" pitchFamily="34" charset="0"/>
              </a:rPr>
              <a:t>Absence of Trust</a:t>
            </a:r>
          </a:p>
          <a:p>
            <a:pPr marL="557280" lvl="1" indent="-213840">
              <a:buClr>
                <a:srgbClr val="FFFFFF"/>
              </a:buClr>
              <a:buFont typeface="Arial"/>
              <a:buChar char="–"/>
            </a:pPr>
            <a:r>
              <a:rPr lang="en-US" sz="1400" spc="-1" dirty="0">
                <a:solidFill>
                  <a:srgbClr val="FFFFFF"/>
                </a:solidFill>
                <a:uFill>
                  <a:solidFill>
                    <a:srgbClr val="FFFFFF"/>
                  </a:solidFill>
                </a:uFill>
                <a:latin typeface="Gadugi" panose="020B0502040204020203" pitchFamily="34" charset="0"/>
              </a:rPr>
              <a:t>Fear of Conflict</a:t>
            </a:r>
          </a:p>
          <a:p>
            <a:pPr marL="557280" lvl="1" indent="-213840">
              <a:buClr>
                <a:srgbClr val="FFFFFF"/>
              </a:buClr>
              <a:buFont typeface="Arial"/>
              <a:buChar char="–"/>
            </a:pPr>
            <a:r>
              <a:rPr lang="en-US" sz="1400" spc="-1" dirty="0">
                <a:solidFill>
                  <a:srgbClr val="FFFFFF"/>
                </a:solidFill>
                <a:uFill>
                  <a:solidFill>
                    <a:srgbClr val="FFFFFF"/>
                  </a:solidFill>
                </a:uFill>
                <a:latin typeface="Gadugi" panose="020B0502040204020203" pitchFamily="34" charset="0"/>
              </a:rPr>
              <a:t>Lack of Commitment</a:t>
            </a:r>
          </a:p>
          <a:p>
            <a:pPr marL="557280" lvl="1" indent="-213840">
              <a:buClr>
                <a:srgbClr val="FFFFFF"/>
              </a:buClr>
              <a:buFont typeface="Arial"/>
              <a:buChar char="–"/>
            </a:pPr>
            <a:r>
              <a:rPr lang="en-US" sz="1400" spc="-1" dirty="0">
                <a:solidFill>
                  <a:srgbClr val="FFFFFF"/>
                </a:solidFill>
                <a:uFill>
                  <a:solidFill>
                    <a:srgbClr val="FFFFFF"/>
                  </a:solidFill>
                </a:uFill>
                <a:latin typeface="Gadugi" panose="020B0502040204020203" pitchFamily="34" charset="0"/>
              </a:rPr>
              <a:t>Avoidance of Accountability</a:t>
            </a:r>
          </a:p>
          <a:p>
            <a:pPr marL="557280" lvl="1" indent="-213840">
              <a:buClr>
                <a:srgbClr val="FFFFFF"/>
              </a:buClr>
              <a:buFont typeface="Arial"/>
              <a:buChar char="–"/>
            </a:pPr>
            <a:r>
              <a:rPr lang="en-US" sz="1400" spc="-1" dirty="0">
                <a:solidFill>
                  <a:srgbClr val="FFFFFF"/>
                </a:solidFill>
                <a:uFill>
                  <a:solidFill>
                    <a:srgbClr val="FFFFFF"/>
                  </a:solidFill>
                </a:uFill>
                <a:latin typeface="Gadugi" panose="020B0502040204020203" pitchFamily="34" charset="0"/>
              </a:rPr>
              <a:t>Inattention to Results</a:t>
            </a:r>
          </a:p>
        </p:txBody>
      </p:sp>
      <p:pic>
        <p:nvPicPr>
          <p:cNvPr id="105" name="Picture 10"/>
          <p:cNvPicPr/>
          <p:nvPr/>
        </p:nvPicPr>
        <p:blipFill>
          <a:blip r:embed="rId3"/>
          <a:stretch/>
        </p:blipFill>
        <p:spPr>
          <a:xfrm>
            <a:off x="4419720" y="1551439"/>
            <a:ext cx="4268606" cy="1039801"/>
          </a:xfrm>
          <a:prstGeom prst="rect">
            <a:avLst/>
          </a:prstGeom>
          <a:ln>
            <a:noFill/>
          </a:ln>
          <a:effectLst>
            <a:softEdge rad="112500"/>
          </a:effectLst>
        </p:spPr>
      </p:pic>
      <p:sp>
        <p:nvSpPr>
          <p:cNvPr id="106" name="CustomShape 4"/>
          <p:cNvSpPr/>
          <p:nvPr/>
        </p:nvSpPr>
        <p:spPr>
          <a:xfrm>
            <a:off x="4419720" y="1770410"/>
            <a:ext cx="4268604" cy="744190"/>
          </a:xfrm>
          <a:prstGeom prst="rect">
            <a:avLst/>
          </a:prstGeom>
          <a:solidFill>
            <a:srgbClr val="FFFFFF">
              <a:alpha val="72000"/>
            </a:srgbClr>
          </a:solidFill>
          <a:ln>
            <a:noFill/>
          </a:ln>
          <a:effectLst>
            <a:outerShdw blurRad="40000" dist="23000" dir="5400000" rotWithShape="0">
              <a:srgbClr val="000000">
                <a:alpha val="35000"/>
              </a:srgbClr>
            </a:outerShdw>
            <a:softEdge rad="88900"/>
          </a:effectLst>
        </p:spPr>
        <p:style>
          <a:lnRef idx="1">
            <a:schemeClr val="accent1"/>
          </a:lnRef>
          <a:fillRef idx="3">
            <a:schemeClr val="accent1"/>
          </a:fillRef>
          <a:effectRef idx="2">
            <a:schemeClr val="accent1"/>
          </a:effectRef>
          <a:fontRef idx="minor"/>
        </p:style>
      </p:sp>
      <p:sp>
        <p:nvSpPr>
          <p:cNvPr id="10" name="CustomShape 1"/>
          <p:cNvSpPr/>
          <p:nvPr/>
        </p:nvSpPr>
        <p:spPr>
          <a:xfrm>
            <a:off x="311760" y="886633"/>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1600" b="0" strike="noStrike" spc="-1" dirty="0" smtClean="0">
                <a:solidFill>
                  <a:srgbClr val="FFFFFF"/>
                </a:solidFill>
                <a:uFill>
                  <a:solidFill>
                    <a:srgbClr val="FFFFFF"/>
                  </a:solidFill>
                </a:uFill>
                <a:latin typeface="Gadugi" panose="020B0502040204020203" pitchFamily="34" charset="0"/>
                <a:ea typeface="Arial"/>
              </a:rPr>
              <a:t>What Now?</a:t>
            </a:r>
            <a:endParaRPr lang="en-US" sz="1600" b="0" strike="noStrike" spc="-1" dirty="0">
              <a:solidFill>
                <a:srgbClr val="FFFFFF"/>
              </a:solidFill>
              <a:uFill>
                <a:solidFill>
                  <a:srgbClr val="FFFFFF"/>
                </a:solidFill>
              </a:uFill>
              <a:latin typeface="Gadugi" panose="020B0502040204020203" pitchFamily="34" charset="0"/>
            </a:endParaRPr>
          </a:p>
        </p:txBody>
      </p:sp>
      <p:sp>
        <p:nvSpPr>
          <p:cNvPr id="11" name="CustomShape 1"/>
          <p:cNvSpPr/>
          <p:nvPr/>
        </p:nvSpPr>
        <p:spPr>
          <a:xfrm>
            <a:off x="311760" y="1280333"/>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1600" b="0" i="1" strike="noStrike" spc="-1" dirty="0" smtClean="0">
                <a:solidFill>
                  <a:srgbClr val="FFFFFF"/>
                </a:solidFill>
                <a:uFill>
                  <a:solidFill>
                    <a:srgbClr val="FFFFFF"/>
                  </a:solidFill>
                </a:uFill>
                <a:latin typeface="Gadugi" panose="020B0502040204020203" pitchFamily="34" charset="0"/>
                <a:ea typeface="Arial"/>
              </a:rPr>
              <a:t>Personal Agility</a:t>
            </a:r>
            <a:endParaRPr lang="en-US" sz="1600" b="0" i="1" strike="noStrike" spc="-1" dirty="0">
              <a:solidFill>
                <a:srgbClr val="FFFFFF"/>
              </a:solidFill>
              <a:uFill>
                <a:solidFill>
                  <a:srgbClr val="FFFFFF"/>
                </a:solidFill>
              </a:uFill>
              <a:latin typeface="Gadugi" panose="020B0502040204020203" pitchFamily="34" charset="0"/>
            </a:endParaRPr>
          </a:p>
        </p:txBody>
      </p:sp>
      <p:grpSp>
        <p:nvGrpSpPr>
          <p:cNvPr id="12" name="Group 11"/>
          <p:cNvGrpSpPr/>
          <p:nvPr/>
        </p:nvGrpSpPr>
        <p:grpSpPr>
          <a:xfrm>
            <a:off x="124767" y="394489"/>
            <a:ext cx="1624008" cy="267693"/>
            <a:chOff x="1401784" y="4641924"/>
            <a:chExt cx="1624008" cy="267693"/>
          </a:xfrm>
        </p:grpSpPr>
        <p:grpSp>
          <p:nvGrpSpPr>
            <p:cNvPr id="13" name="Group 12"/>
            <p:cNvGrpSpPr/>
            <p:nvPr/>
          </p:nvGrpSpPr>
          <p:grpSpPr>
            <a:xfrm>
              <a:off x="1401784" y="4651331"/>
              <a:ext cx="258398" cy="233226"/>
              <a:chOff x="1401784" y="4651331"/>
              <a:chExt cx="258398" cy="233226"/>
            </a:xfrm>
          </p:grpSpPr>
          <p:sp>
            <p:nvSpPr>
              <p:cNvPr id="27" name="CustomShape 3"/>
              <p:cNvSpPr/>
              <p:nvPr/>
            </p:nvSpPr>
            <p:spPr>
              <a:xfrm>
                <a:off x="1401784"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28" name="Picture 27"/>
              <p:cNvPicPr/>
              <p:nvPr/>
            </p:nvPicPr>
            <p:blipFill>
              <a:blip r:embed="rId4">
                <a:biLevel thresh="75000"/>
              </a:blip>
              <a:stretch/>
            </p:blipFill>
            <p:spPr>
              <a:xfrm>
                <a:off x="1424456" y="4696582"/>
                <a:ext cx="218047" cy="147125"/>
              </a:xfrm>
              <a:prstGeom prst="rect">
                <a:avLst/>
              </a:prstGeom>
              <a:ln>
                <a:noFill/>
              </a:ln>
            </p:spPr>
          </p:pic>
        </p:grpSp>
        <p:pic>
          <p:nvPicPr>
            <p:cNvPr id="14" name="Shape 73"/>
            <p:cNvPicPr/>
            <p:nvPr/>
          </p:nvPicPr>
          <p:blipFill>
            <a:blip r:embed="rId5"/>
            <a:srcRect t="11721" b="20008"/>
            <a:stretch/>
          </p:blipFill>
          <p:spPr>
            <a:xfrm>
              <a:off x="1671922" y="4651474"/>
              <a:ext cx="255786" cy="229840"/>
            </a:xfrm>
            <a:prstGeom prst="rect">
              <a:avLst/>
            </a:prstGeom>
            <a:ln>
              <a:noFill/>
            </a:ln>
          </p:spPr>
        </p:pic>
        <p:grpSp>
          <p:nvGrpSpPr>
            <p:cNvPr id="15" name="Group 14"/>
            <p:cNvGrpSpPr/>
            <p:nvPr/>
          </p:nvGrpSpPr>
          <p:grpSpPr>
            <a:xfrm>
              <a:off x="1939455" y="4651502"/>
              <a:ext cx="258398" cy="233226"/>
              <a:chOff x="4430340" y="4653260"/>
              <a:chExt cx="258398" cy="233226"/>
            </a:xfrm>
          </p:grpSpPr>
          <p:sp>
            <p:nvSpPr>
              <p:cNvPr id="25" name="CustomShape 3"/>
              <p:cNvSpPr/>
              <p:nvPr/>
            </p:nvSpPr>
            <p:spPr>
              <a:xfrm>
                <a:off x="4430340" y="4653260"/>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26" name="Shape 78"/>
              <p:cNvPicPr/>
              <p:nvPr/>
            </p:nvPicPr>
            <p:blipFill>
              <a:blip r:embed="rId6"/>
              <a:stretch/>
            </p:blipFill>
            <p:spPr>
              <a:xfrm>
                <a:off x="4455807" y="4672397"/>
                <a:ext cx="210464" cy="197923"/>
              </a:xfrm>
              <a:prstGeom prst="rect">
                <a:avLst/>
              </a:prstGeom>
              <a:ln>
                <a:noFill/>
              </a:ln>
            </p:spPr>
          </p:pic>
        </p:grpSp>
        <p:grpSp>
          <p:nvGrpSpPr>
            <p:cNvPr id="16" name="Group 15"/>
            <p:cNvGrpSpPr/>
            <p:nvPr/>
          </p:nvGrpSpPr>
          <p:grpSpPr>
            <a:xfrm>
              <a:off x="2206988" y="4641924"/>
              <a:ext cx="270138" cy="267693"/>
              <a:chOff x="5932878" y="4638693"/>
              <a:chExt cx="270138" cy="267693"/>
            </a:xfrm>
          </p:grpSpPr>
          <p:sp>
            <p:nvSpPr>
              <p:cNvPr id="23" name="CustomShape 3"/>
              <p:cNvSpPr/>
              <p:nvPr/>
            </p:nvSpPr>
            <p:spPr>
              <a:xfrm>
                <a:off x="5944618"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24" name="Picture 2" descr="https://www.mechdyne.com/filesimages/Icons/collabortion-icon.png"/>
              <p:cNvPicPr>
                <a:picLocks noChangeAspect="1" noChangeArrowheads="1"/>
              </p:cNvPicPr>
              <p:nvPr/>
            </p:nvPicPr>
            <p:blipFill>
              <a:blip r:embed="rId7" cstate="print">
                <a:biLevel thresh="75000"/>
                <a:extLst>
                  <a:ext uri="{28A0092B-C50C-407E-A947-70E740481C1C}">
                    <a14:useLocalDpi xmlns:a14="http://schemas.microsoft.com/office/drawing/2010/main" val="0"/>
                  </a:ext>
                </a:extLst>
              </a:blip>
              <a:srcRect/>
              <a:stretch>
                <a:fillRect/>
              </a:stretch>
            </p:blipFill>
            <p:spPr bwMode="auto">
              <a:xfrm>
                <a:off x="5932878" y="4638693"/>
                <a:ext cx="265191" cy="267693"/>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7" name="Group 16"/>
            <p:cNvGrpSpPr/>
            <p:nvPr/>
          </p:nvGrpSpPr>
          <p:grpSpPr>
            <a:xfrm>
              <a:off x="2493061" y="4651452"/>
              <a:ext cx="258398" cy="233226"/>
              <a:chOff x="7458896" y="4648088"/>
              <a:chExt cx="258398" cy="233226"/>
            </a:xfrm>
          </p:grpSpPr>
          <p:sp>
            <p:nvSpPr>
              <p:cNvPr id="21" name="CustomShape 3"/>
              <p:cNvSpPr/>
              <p:nvPr/>
            </p:nvSpPr>
            <p:spPr>
              <a:xfrm>
                <a:off x="7458896" y="4648088"/>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22" name="Picture 4" descr="https://image.freepik.com/free-icon/afraid-emoticon-face_318-41311.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90646" y="4681016"/>
                <a:ext cx="178255" cy="178255"/>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2767394" y="4650406"/>
              <a:ext cx="258398" cy="233226"/>
              <a:chOff x="8909558" y="4661032"/>
              <a:chExt cx="258398" cy="233226"/>
            </a:xfrm>
          </p:grpSpPr>
          <p:sp>
            <p:nvSpPr>
              <p:cNvPr id="19" name="CustomShape 3"/>
              <p:cNvSpPr/>
              <p:nvPr/>
            </p:nvSpPr>
            <p:spPr>
              <a:xfrm>
                <a:off x="8909558" y="4661032"/>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20" name="Picture 6" descr="https://d30y9cdsu7xlg0.cloudfront.net/png/66559-200.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26028" y="4668414"/>
                <a:ext cx="224075" cy="224075"/>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29" name="CustomShape 8"/>
          <p:cNvSpPr/>
          <p:nvPr/>
        </p:nvSpPr>
        <p:spPr>
          <a:xfrm>
            <a:off x="1205140" y="398645"/>
            <a:ext cx="259406" cy="235234"/>
          </a:xfrm>
          <a:prstGeom prst="rect">
            <a:avLst/>
          </a:prstGeom>
          <a:noFill/>
          <a:ln w="28575">
            <a:solidFill>
              <a:srgbClr val="9900FF"/>
            </a:solidFill>
            <a:round/>
          </a:ln>
        </p:spPr>
        <p:style>
          <a:lnRef idx="0">
            <a:scrgbClr r="0" g="0" b="0"/>
          </a:lnRef>
          <a:fillRef idx="0">
            <a:scrgbClr r="0" g="0" b="0"/>
          </a:fillRef>
          <a:effectRef idx="0">
            <a:scrgbClr r="0" g="0" b="0"/>
          </a:effectRef>
          <a:fontRef idx="minor"/>
        </p:style>
      </p:sp>
      <p:sp>
        <p:nvSpPr>
          <p:cNvPr id="30" name="CustomShape 2"/>
          <p:cNvSpPr/>
          <p:nvPr/>
        </p:nvSpPr>
        <p:spPr>
          <a:xfrm>
            <a:off x="68567" y="-54154"/>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2000" b="0" strike="noStrike" spc="-1" dirty="0">
                <a:solidFill>
                  <a:srgbClr val="FFFFFF"/>
                </a:solidFill>
                <a:uFill>
                  <a:solidFill>
                    <a:srgbClr val="FFFFFF"/>
                  </a:solidFill>
                </a:uFill>
                <a:latin typeface="Gadugi" panose="020B0502040204020203" pitchFamily="34" charset="0"/>
                <a:ea typeface="Arial"/>
              </a:rPr>
              <a:t>Scott </a:t>
            </a:r>
            <a:r>
              <a:rPr lang="en-US" sz="2000" b="0" strike="noStrike" spc="-1" dirty="0" smtClean="0">
                <a:solidFill>
                  <a:srgbClr val="FFFFFF"/>
                </a:solidFill>
                <a:uFill>
                  <a:solidFill>
                    <a:srgbClr val="FFFFFF"/>
                  </a:solidFill>
                </a:uFill>
                <a:latin typeface="Gadugi" panose="020B0502040204020203" pitchFamily="34" charset="0"/>
                <a:ea typeface="Arial"/>
              </a:rPr>
              <a:t>Potter</a:t>
            </a:r>
            <a:r>
              <a:rPr lang="en-US" sz="1200" b="0" strike="noStrike" spc="-1" dirty="0" smtClean="0">
                <a:solidFill>
                  <a:srgbClr val="FFFFFF"/>
                </a:solidFill>
                <a:uFill>
                  <a:solidFill>
                    <a:srgbClr val="FFFFFF"/>
                  </a:solidFill>
                </a:uFill>
                <a:latin typeface="Gadugi" panose="020B0502040204020203" pitchFamily="34" charset="0"/>
                <a:ea typeface="Arial"/>
              </a:rPr>
              <a:t> </a:t>
            </a:r>
            <a:r>
              <a:rPr lang="en-US" sz="1200" strike="noStrike" spc="-1" dirty="0" smtClean="0">
                <a:solidFill>
                  <a:srgbClr val="FFFFFF"/>
                </a:solidFill>
                <a:uFill>
                  <a:solidFill>
                    <a:srgbClr val="FFFFFF"/>
                  </a:solidFill>
                </a:uFill>
                <a:latin typeface="Gadugi" panose="020B0502040204020203" pitchFamily="34" charset="0"/>
                <a:ea typeface="Arial"/>
              </a:rPr>
              <a:t>– To Autonomy &amp; Beyond</a:t>
            </a:r>
            <a:endParaRPr lang="en-US" sz="1200" strike="noStrike" spc="-1" dirty="0">
              <a:solidFill>
                <a:srgbClr val="FFFFFF"/>
              </a:solidFill>
              <a:uFill>
                <a:solidFill>
                  <a:srgbClr val="FFFFFF"/>
                </a:solidFill>
              </a:uFill>
              <a:latin typeface="Gadugi" panose="020B0502040204020203" pitchFamily="34" charset="0"/>
            </a:endParaRPr>
          </a:p>
        </p:txBody>
      </p:sp>
    </p:spTree>
    <p:extLst>
      <p:ext uri="{BB962C8B-B14F-4D97-AF65-F5344CB8AC3E}">
        <p14:creationId xmlns:p14="http://schemas.microsoft.com/office/powerpoint/2010/main" val="2137025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
                                            <p:txEl>
                                              <p:pRg st="2" end="2"/>
                                            </p:tx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06"/>
                                        </p:tgtEl>
                                        <p:attrNameLst>
                                          <p:attrName>style.visibility</p:attrName>
                                        </p:attrNameLst>
                                      </p:cBhvr>
                                      <p:to>
                                        <p:strVal val="visible"/>
                                      </p:to>
                                    </p:set>
                                    <p:animEffect transition="in" filter="fade">
                                      <p:cBhvr>
                                        <p:cTn id="10" dur="500"/>
                                        <p:tgtEl>
                                          <p:spTgt spid="10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5"/>
                                        </p:tgtEl>
                                        <p:attrNameLst>
                                          <p:attrName>style.visibility</p:attrName>
                                        </p:attrNameLst>
                                      </p:cBhvr>
                                      <p:to>
                                        <p:strVal val="visible"/>
                                      </p:to>
                                    </p:set>
                                    <p:animEffect transition="in" filter="fade">
                                      <p:cBhvr>
                                        <p:cTn id="14" dur="500"/>
                                        <p:tgtEl>
                                          <p:spTgt spid="10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3">
                                            <p:txEl>
                                              <p:pRg st="6" end="6"/>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103">
                                            <p:txEl>
                                              <p:pRg st="7" end="7"/>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03">
                                            <p:txEl>
                                              <p:pRg st="8" end="8"/>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03">
                                            <p:txEl>
                                              <p:pRg st="9" end="9"/>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03">
                                            <p:txEl>
                                              <p:pRg st="10" end="10"/>
                                            </p:txEl>
                                          </p:spTgt>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03">
                                            <p:txEl>
                                              <p:pRg st="11" end="11"/>
                                            </p:txEl>
                                          </p:spTgt>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0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12121"/>
        </a:solidFill>
        <a:effectLst/>
      </p:bgPr>
    </p:bg>
    <p:spTree>
      <p:nvGrpSpPr>
        <p:cNvPr id="1" name=""/>
        <p:cNvGrpSpPr/>
        <p:nvPr/>
      </p:nvGrpSpPr>
      <p:grpSpPr>
        <a:xfrm>
          <a:off x="0" y="0"/>
          <a:ext cx="0" cy="0"/>
          <a:chOff x="0" y="0"/>
          <a:chExt cx="0" cy="0"/>
        </a:xfrm>
      </p:grpSpPr>
      <p:sp>
        <p:nvSpPr>
          <p:cNvPr id="114" name="CustomShape 4"/>
          <p:cNvSpPr/>
          <p:nvPr/>
        </p:nvSpPr>
        <p:spPr>
          <a:xfrm>
            <a:off x="5283982" y="3423060"/>
            <a:ext cx="5695380" cy="27324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r>
              <a:rPr lang="en-US" sz="1350" spc="-1" dirty="0">
                <a:solidFill>
                  <a:srgbClr val="FFFFFF"/>
                </a:solidFill>
                <a:uFill>
                  <a:solidFill>
                    <a:srgbClr val="FFFFFF"/>
                  </a:solidFill>
                </a:uFill>
                <a:latin typeface="Century Gothic"/>
              </a:rPr>
              <a:t>Artificial Harmony</a:t>
            </a:r>
            <a:endParaRPr lang="en-US" sz="1350" spc="-1" dirty="0">
              <a:solidFill>
                <a:srgbClr val="FFFFFF"/>
              </a:solidFill>
              <a:uFill>
                <a:solidFill>
                  <a:srgbClr val="FFFFFF"/>
                </a:solidFill>
              </a:uFill>
            </a:endParaRPr>
          </a:p>
        </p:txBody>
      </p:sp>
      <p:sp>
        <p:nvSpPr>
          <p:cNvPr id="115" name="CustomShape 5"/>
          <p:cNvSpPr/>
          <p:nvPr/>
        </p:nvSpPr>
        <p:spPr>
          <a:xfrm>
            <a:off x="5283982" y="2355210"/>
            <a:ext cx="5695380" cy="27324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lstStyle/>
          <a:p>
            <a:r>
              <a:rPr lang="en-US" sz="1350" spc="-1">
                <a:solidFill>
                  <a:srgbClr val="FFFFFF"/>
                </a:solidFill>
                <a:uFill>
                  <a:solidFill>
                    <a:srgbClr val="FFFFFF"/>
                  </a:solidFill>
                </a:uFill>
                <a:latin typeface="Century Gothic"/>
              </a:rPr>
              <a:t>Low Standards</a:t>
            </a:r>
            <a:endParaRPr lang="en-US" sz="1350" spc="-1">
              <a:solidFill>
                <a:srgbClr val="FFFFFF"/>
              </a:solidFill>
              <a:uFill>
                <a:solidFill>
                  <a:srgbClr val="FFFFFF"/>
                </a:solidFill>
              </a:uFill>
            </a:endParaRPr>
          </a:p>
        </p:txBody>
      </p:sp>
      <p:grpSp>
        <p:nvGrpSpPr>
          <p:cNvPr id="9" name="Group 8"/>
          <p:cNvGrpSpPr/>
          <p:nvPr/>
        </p:nvGrpSpPr>
        <p:grpSpPr>
          <a:xfrm>
            <a:off x="124767" y="394489"/>
            <a:ext cx="1624008" cy="267693"/>
            <a:chOff x="1401784" y="4641924"/>
            <a:chExt cx="1624008" cy="267693"/>
          </a:xfrm>
        </p:grpSpPr>
        <p:grpSp>
          <p:nvGrpSpPr>
            <p:cNvPr id="10" name="Group 9"/>
            <p:cNvGrpSpPr/>
            <p:nvPr/>
          </p:nvGrpSpPr>
          <p:grpSpPr>
            <a:xfrm>
              <a:off x="1401784" y="4651331"/>
              <a:ext cx="258398" cy="233226"/>
              <a:chOff x="1401784" y="4651331"/>
              <a:chExt cx="258398" cy="233226"/>
            </a:xfrm>
          </p:grpSpPr>
          <p:sp>
            <p:nvSpPr>
              <p:cNvPr id="24" name="CustomShape 3"/>
              <p:cNvSpPr/>
              <p:nvPr/>
            </p:nvSpPr>
            <p:spPr>
              <a:xfrm>
                <a:off x="1401784"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25" name="Picture 24"/>
              <p:cNvPicPr/>
              <p:nvPr/>
            </p:nvPicPr>
            <p:blipFill>
              <a:blip r:embed="rId3">
                <a:biLevel thresh="75000"/>
              </a:blip>
              <a:stretch/>
            </p:blipFill>
            <p:spPr>
              <a:xfrm>
                <a:off x="1424456" y="4696582"/>
                <a:ext cx="218047" cy="147125"/>
              </a:xfrm>
              <a:prstGeom prst="rect">
                <a:avLst/>
              </a:prstGeom>
              <a:ln>
                <a:noFill/>
              </a:ln>
            </p:spPr>
          </p:pic>
        </p:grpSp>
        <p:pic>
          <p:nvPicPr>
            <p:cNvPr id="11" name="Shape 73"/>
            <p:cNvPicPr/>
            <p:nvPr/>
          </p:nvPicPr>
          <p:blipFill>
            <a:blip r:embed="rId4"/>
            <a:srcRect t="11721" b="20008"/>
            <a:stretch/>
          </p:blipFill>
          <p:spPr>
            <a:xfrm>
              <a:off x="1671922" y="4651474"/>
              <a:ext cx="255786" cy="229840"/>
            </a:xfrm>
            <a:prstGeom prst="rect">
              <a:avLst/>
            </a:prstGeom>
            <a:ln>
              <a:noFill/>
            </a:ln>
          </p:spPr>
        </p:pic>
        <p:grpSp>
          <p:nvGrpSpPr>
            <p:cNvPr id="12" name="Group 11"/>
            <p:cNvGrpSpPr/>
            <p:nvPr/>
          </p:nvGrpSpPr>
          <p:grpSpPr>
            <a:xfrm>
              <a:off x="1939455" y="4651502"/>
              <a:ext cx="258398" cy="233226"/>
              <a:chOff x="4430340" y="4653260"/>
              <a:chExt cx="258398" cy="233226"/>
            </a:xfrm>
          </p:grpSpPr>
          <p:sp>
            <p:nvSpPr>
              <p:cNvPr id="22" name="CustomShape 3"/>
              <p:cNvSpPr/>
              <p:nvPr/>
            </p:nvSpPr>
            <p:spPr>
              <a:xfrm>
                <a:off x="4430340" y="4653260"/>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23" name="Shape 78"/>
              <p:cNvPicPr/>
              <p:nvPr/>
            </p:nvPicPr>
            <p:blipFill>
              <a:blip r:embed="rId5"/>
              <a:stretch/>
            </p:blipFill>
            <p:spPr>
              <a:xfrm>
                <a:off x="4455807" y="4672397"/>
                <a:ext cx="210464" cy="197923"/>
              </a:xfrm>
              <a:prstGeom prst="rect">
                <a:avLst/>
              </a:prstGeom>
              <a:ln>
                <a:noFill/>
              </a:ln>
            </p:spPr>
          </p:pic>
        </p:grpSp>
        <p:grpSp>
          <p:nvGrpSpPr>
            <p:cNvPr id="13" name="Group 12"/>
            <p:cNvGrpSpPr/>
            <p:nvPr/>
          </p:nvGrpSpPr>
          <p:grpSpPr>
            <a:xfrm>
              <a:off x="2206988" y="4641924"/>
              <a:ext cx="270138" cy="267693"/>
              <a:chOff x="5932878" y="4638693"/>
              <a:chExt cx="270138" cy="267693"/>
            </a:xfrm>
          </p:grpSpPr>
          <p:sp>
            <p:nvSpPr>
              <p:cNvPr id="20" name="CustomShape 3"/>
              <p:cNvSpPr/>
              <p:nvPr/>
            </p:nvSpPr>
            <p:spPr>
              <a:xfrm>
                <a:off x="5944618"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21" name="Picture 2" descr="https://www.mechdyne.com/filesimages/Icons/collabortion-icon.png"/>
              <p:cNvPicPr>
                <a:picLocks noChangeAspect="1" noChangeArrowheads="1"/>
              </p:cNvPicPr>
              <p:nvPr/>
            </p:nvPicPr>
            <p:blipFill>
              <a:blip r:embed="rId6" cstate="print">
                <a:biLevel thresh="75000"/>
                <a:extLst>
                  <a:ext uri="{28A0092B-C50C-407E-A947-70E740481C1C}">
                    <a14:useLocalDpi xmlns:a14="http://schemas.microsoft.com/office/drawing/2010/main" val="0"/>
                  </a:ext>
                </a:extLst>
              </a:blip>
              <a:srcRect/>
              <a:stretch>
                <a:fillRect/>
              </a:stretch>
            </p:blipFill>
            <p:spPr bwMode="auto">
              <a:xfrm>
                <a:off x="5932878" y="4638693"/>
                <a:ext cx="265191" cy="267693"/>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2493061" y="4651452"/>
              <a:ext cx="258398" cy="233226"/>
              <a:chOff x="7458896" y="4648088"/>
              <a:chExt cx="258398" cy="233226"/>
            </a:xfrm>
          </p:grpSpPr>
          <p:sp>
            <p:nvSpPr>
              <p:cNvPr id="18" name="CustomShape 3"/>
              <p:cNvSpPr/>
              <p:nvPr/>
            </p:nvSpPr>
            <p:spPr>
              <a:xfrm>
                <a:off x="7458896" y="4648088"/>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19" name="Picture 4" descr="https://image.freepik.com/free-icon/afraid-emoticon-face_318-4131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90646" y="4681016"/>
                <a:ext cx="178255" cy="178255"/>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2767394" y="4650406"/>
              <a:ext cx="258398" cy="233226"/>
              <a:chOff x="8909558" y="4661032"/>
              <a:chExt cx="258398" cy="233226"/>
            </a:xfrm>
          </p:grpSpPr>
          <p:sp>
            <p:nvSpPr>
              <p:cNvPr id="16" name="CustomShape 3"/>
              <p:cNvSpPr/>
              <p:nvPr/>
            </p:nvSpPr>
            <p:spPr>
              <a:xfrm>
                <a:off x="8909558" y="4661032"/>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17" name="Picture 6" descr="https://d30y9cdsu7xlg0.cloudfront.net/png/66559-200.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26028" y="4668414"/>
                <a:ext cx="224075" cy="224075"/>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26" name="CustomShape 8"/>
          <p:cNvSpPr/>
          <p:nvPr/>
        </p:nvSpPr>
        <p:spPr>
          <a:xfrm>
            <a:off x="1205140" y="398645"/>
            <a:ext cx="259406" cy="235234"/>
          </a:xfrm>
          <a:prstGeom prst="rect">
            <a:avLst/>
          </a:prstGeom>
          <a:noFill/>
          <a:ln w="28575">
            <a:solidFill>
              <a:srgbClr val="9900FF"/>
            </a:solidFill>
            <a:round/>
          </a:ln>
        </p:spPr>
        <p:style>
          <a:lnRef idx="0">
            <a:scrgbClr r="0" g="0" b="0"/>
          </a:lnRef>
          <a:fillRef idx="0">
            <a:scrgbClr r="0" g="0" b="0"/>
          </a:fillRef>
          <a:effectRef idx="0">
            <a:scrgbClr r="0" g="0" b="0"/>
          </a:effectRef>
          <a:fontRef idx="minor"/>
        </p:style>
      </p:sp>
      <p:sp>
        <p:nvSpPr>
          <p:cNvPr id="27" name="CustomShape 2"/>
          <p:cNvSpPr/>
          <p:nvPr/>
        </p:nvSpPr>
        <p:spPr>
          <a:xfrm>
            <a:off x="68567" y="-54154"/>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2000" b="0" strike="noStrike" spc="-1" dirty="0">
                <a:solidFill>
                  <a:srgbClr val="FFFFFF"/>
                </a:solidFill>
                <a:uFill>
                  <a:solidFill>
                    <a:srgbClr val="FFFFFF"/>
                  </a:solidFill>
                </a:uFill>
                <a:latin typeface="Gadugi" panose="020B0502040204020203" pitchFamily="34" charset="0"/>
                <a:ea typeface="Arial"/>
              </a:rPr>
              <a:t>Scott </a:t>
            </a:r>
            <a:r>
              <a:rPr lang="en-US" sz="2000" b="0" strike="noStrike" spc="-1" dirty="0" smtClean="0">
                <a:solidFill>
                  <a:srgbClr val="FFFFFF"/>
                </a:solidFill>
                <a:uFill>
                  <a:solidFill>
                    <a:srgbClr val="FFFFFF"/>
                  </a:solidFill>
                </a:uFill>
                <a:latin typeface="Gadugi" panose="020B0502040204020203" pitchFamily="34" charset="0"/>
                <a:ea typeface="Arial"/>
              </a:rPr>
              <a:t>Potter</a:t>
            </a:r>
            <a:r>
              <a:rPr lang="en-US" sz="1200" b="0" strike="noStrike" spc="-1" dirty="0" smtClean="0">
                <a:solidFill>
                  <a:srgbClr val="FFFFFF"/>
                </a:solidFill>
                <a:uFill>
                  <a:solidFill>
                    <a:srgbClr val="FFFFFF"/>
                  </a:solidFill>
                </a:uFill>
                <a:latin typeface="Gadugi" panose="020B0502040204020203" pitchFamily="34" charset="0"/>
                <a:ea typeface="Arial"/>
              </a:rPr>
              <a:t> </a:t>
            </a:r>
            <a:r>
              <a:rPr lang="en-US" sz="1200" strike="noStrike" spc="-1" dirty="0" smtClean="0">
                <a:solidFill>
                  <a:srgbClr val="FFFFFF"/>
                </a:solidFill>
                <a:uFill>
                  <a:solidFill>
                    <a:srgbClr val="FFFFFF"/>
                  </a:solidFill>
                </a:uFill>
                <a:latin typeface="Gadugi" panose="020B0502040204020203" pitchFamily="34" charset="0"/>
                <a:ea typeface="Arial"/>
              </a:rPr>
              <a:t>– To Autonomy &amp; Beyond</a:t>
            </a:r>
            <a:endParaRPr lang="en-US" sz="1200" strike="noStrike" spc="-1" dirty="0">
              <a:solidFill>
                <a:srgbClr val="FFFFFF"/>
              </a:solidFill>
              <a:uFill>
                <a:solidFill>
                  <a:srgbClr val="FFFFFF"/>
                </a:solidFill>
              </a:uFill>
              <a:latin typeface="Gadugi" panose="020B0502040204020203" pitchFamily="34" charset="0"/>
            </a:endParaRPr>
          </a:p>
        </p:txBody>
      </p:sp>
      <p:pic>
        <p:nvPicPr>
          <p:cNvPr id="28" name="Picture 14"/>
          <p:cNvPicPr/>
          <p:nvPr/>
        </p:nvPicPr>
        <p:blipFill>
          <a:blip r:embed="rId9"/>
          <a:stretch/>
        </p:blipFill>
        <p:spPr>
          <a:xfrm>
            <a:off x="650691" y="1114981"/>
            <a:ext cx="3844191" cy="3331478"/>
          </a:xfrm>
          <a:prstGeom prst="rect">
            <a:avLst/>
          </a:prstGeom>
          <a:ln>
            <a:noFill/>
          </a:ln>
        </p:spPr>
      </p:pic>
      <p:sp>
        <p:nvSpPr>
          <p:cNvPr id="29" name="CustomShape 1"/>
          <p:cNvSpPr/>
          <p:nvPr/>
        </p:nvSpPr>
        <p:spPr>
          <a:xfrm>
            <a:off x="311760" y="886633"/>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1600" b="0" strike="noStrike" spc="-1" dirty="0" smtClean="0">
                <a:solidFill>
                  <a:srgbClr val="FFFFFF"/>
                </a:solidFill>
                <a:uFill>
                  <a:solidFill>
                    <a:srgbClr val="FFFFFF"/>
                  </a:solidFill>
                </a:uFill>
                <a:latin typeface="Gadugi" panose="020B0502040204020203" pitchFamily="34" charset="0"/>
                <a:ea typeface="Arial"/>
              </a:rPr>
              <a:t>What Now?</a:t>
            </a:r>
            <a:endParaRPr lang="en-US" sz="1600" b="0" strike="noStrike" spc="-1" dirty="0">
              <a:solidFill>
                <a:srgbClr val="FFFFFF"/>
              </a:solidFill>
              <a:uFill>
                <a:solidFill>
                  <a:srgbClr val="FFFFFF"/>
                </a:solidFill>
              </a:uFill>
              <a:latin typeface="Gadugi" panose="020B0502040204020203" pitchFamily="34" charset="0"/>
            </a:endParaRPr>
          </a:p>
        </p:txBody>
      </p:sp>
      <p:sp>
        <p:nvSpPr>
          <p:cNvPr id="30" name="CustomShape 1"/>
          <p:cNvSpPr/>
          <p:nvPr/>
        </p:nvSpPr>
        <p:spPr>
          <a:xfrm>
            <a:off x="311760" y="1280333"/>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1600" b="0" i="1" strike="noStrike" spc="-1" dirty="0" smtClean="0">
                <a:solidFill>
                  <a:srgbClr val="FFFFFF"/>
                </a:solidFill>
                <a:uFill>
                  <a:solidFill>
                    <a:srgbClr val="FFFFFF"/>
                  </a:solidFill>
                </a:uFill>
                <a:latin typeface="Gadugi" panose="020B0502040204020203" pitchFamily="34" charset="0"/>
                <a:ea typeface="Arial"/>
              </a:rPr>
              <a:t>Personal Agility</a:t>
            </a:r>
            <a:endParaRPr lang="en-US" sz="1600" b="0" i="1" strike="noStrike" spc="-1" dirty="0">
              <a:solidFill>
                <a:srgbClr val="FFFFFF"/>
              </a:solidFill>
              <a:uFill>
                <a:solidFill>
                  <a:srgbClr val="FFFFFF"/>
                </a:solidFill>
              </a:uFill>
              <a:latin typeface="Gadugi" panose="020B0502040204020203" pitchFamily="34" charset="0"/>
            </a:endParaRPr>
          </a:p>
        </p:txBody>
      </p:sp>
    </p:spTree>
    <p:extLst>
      <p:ext uri="{BB962C8B-B14F-4D97-AF65-F5344CB8AC3E}">
        <p14:creationId xmlns:p14="http://schemas.microsoft.com/office/powerpoint/2010/main" val="3209846226"/>
      </p:ext>
    </p:extLst>
  </p:cSld>
  <p:clrMapOvr>
    <a:masterClrMapping/>
  </p:clrMapOvr>
  <p:transition spd="med">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childTnLst>
                          </p:cTn>
                        </p:par>
                        <p:par>
                          <p:cTn id="7" fill="hold">
                            <p:stCondLst>
                              <p:cond delay="0"/>
                            </p:stCondLst>
                            <p:childTnLst>
                              <p:par>
                                <p:cTn id="8" presetID="1" presetClass="entr" fill="hold" nodeType="afterEffect">
                                  <p:stCondLst>
                                    <p:cond delay="0"/>
                                  </p:stCondLst>
                                  <p:childTnLst>
                                    <p:set>
                                      <p:cBhvr>
                                        <p:cTn id="9" dur="1" fill="hold">
                                          <p:stCondLst>
                                            <p:cond delay="1499"/>
                                          </p:stCondLst>
                                        </p:cTn>
                                        <p:tgtEl>
                                          <p:spTgt spid="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5842" name="Picture 2" descr="https://lh5.googleusercontent.com/HIAfi5hta8BymY8civv2ONSrd34y8V-xPDWUAbxP_QqllHgQB3IKDzLZkxo9PMT-a5o5FiRdRcz5Lq7K4CuHJ3IN5mtkSZDepWwO0b0ft69yA77bhYC1rtuWYejeiopUCOTfXqK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781" y="1101635"/>
            <a:ext cx="8284373" cy="3618322"/>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124767" y="394489"/>
            <a:ext cx="1624008" cy="267693"/>
            <a:chOff x="1401784" y="4641924"/>
            <a:chExt cx="1624008" cy="267693"/>
          </a:xfrm>
        </p:grpSpPr>
        <p:grpSp>
          <p:nvGrpSpPr>
            <p:cNvPr id="8" name="Group 7"/>
            <p:cNvGrpSpPr/>
            <p:nvPr/>
          </p:nvGrpSpPr>
          <p:grpSpPr>
            <a:xfrm>
              <a:off x="1401784" y="4651331"/>
              <a:ext cx="258398" cy="233226"/>
              <a:chOff x="1401784" y="4651331"/>
              <a:chExt cx="258398" cy="233226"/>
            </a:xfrm>
          </p:grpSpPr>
          <p:sp>
            <p:nvSpPr>
              <p:cNvPr id="22" name="CustomShape 3"/>
              <p:cNvSpPr/>
              <p:nvPr/>
            </p:nvSpPr>
            <p:spPr>
              <a:xfrm>
                <a:off x="1401784"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23" name="Picture 22"/>
              <p:cNvPicPr/>
              <p:nvPr/>
            </p:nvPicPr>
            <p:blipFill>
              <a:blip r:embed="rId4">
                <a:biLevel thresh="75000"/>
              </a:blip>
              <a:stretch/>
            </p:blipFill>
            <p:spPr>
              <a:xfrm>
                <a:off x="1424456" y="4696582"/>
                <a:ext cx="218047" cy="147125"/>
              </a:xfrm>
              <a:prstGeom prst="rect">
                <a:avLst/>
              </a:prstGeom>
              <a:ln>
                <a:noFill/>
              </a:ln>
            </p:spPr>
          </p:pic>
        </p:grpSp>
        <p:pic>
          <p:nvPicPr>
            <p:cNvPr id="9" name="Shape 73"/>
            <p:cNvPicPr/>
            <p:nvPr/>
          </p:nvPicPr>
          <p:blipFill>
            <a:blip r:embed="rId5"/>
            <a:srcRect t="11721" b="20008"/>
            <a:stretch/>
          </p:blipFill>
          <p:spPr>
            <a:xfrm>
              <a:off x="1671922" y="4651474"/>
              <a:ext cx="255786" cy="229840"/>
            </a:xfrm>
            <a:prstGeom prst="rect">
              <a:avLst/>
            </a:prstGeom>
            <a:ln>
              <a:noFill/>
            </a:ln>
          </p:spPr>
        </p:pic>
        <p:grpSp>
          <p:nvGrpSpPr>
            <p:cNvPr id="10" name="Group 9"/>
            <p:cNvGrpSpPr/>
            <p:nvPr/>
          </p:nvGrpSpPr>
          <p:grpSpPr>
            <a:xfrm>
              <a:off x="1939455" y="4651502"/>
              <a:ext cx="258398" cy="233226"/>
              <a:chOff x="4430340" y="4653260"/>
              <a:chExt cx="258398" cy="233226"/>
            </a:xfrm>
          </p:grpSpPr>
          <p:sp>
            <p:nvSpPr>
              <p:cNvPr id="20" name="CustomShape 3"/>
              <p:cNvSpPr/>
              <p:nvPr/>
            </p:nvSpPr>
            <p:spPr>
              <a:xfrm>
                <a:off x="4430340" y="4653260"/>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21" name="Shape 78"/>
              <p:cNvPicPr/>
              <p:nvPr/>
            </p:nvPicPr>
            <p:blipFill>
              <a:blip r:embed="rId6"/>
              <a:stretch/>
            </p:blipFill>
            <p:spPr>
              <a:xfrm>
                <a:off x="4455807" y="4672397"/>
                <a:ext cx="210464" cy="197923"/>
              </a:xfrm>
              <a:prstGeom prst="rect">
                <a:avLst/>
              </a:prstGeom>
              <a:ln>
                <a:noFill/>
              </a:ln>
            </p:spPr>
          </p:pic>
        </p:grpSp>
        <p:grpSp>
          <p:nvGrpSpPr>
            <p:cNvPr id="11" name="Group 10"/>
            <p:cNvGrpSpPr/>
            <p:nvPr/>
          </p:nvGrpSpPr>
          <p:grpSpPr>
            <a:xfrm>
              <a:off x="2206988" y="4641924"/>
              <a:ext cx="270138" cy="267693"/>
              <a:chOff x="5932878" y="4638693"/>
              <a:chExt cx="270138" cy="267693"/>
            </a:xfrm>
          </p:grpSpPr>
          <p:sp>
            <p:nvSpPr>
              <p:cNvPr id="18" name="CustomShape 3"/>
              <p:cNvSpPr/>
              <p:nvPr/>
            </p:nvSpPr>
            <p:spPr>
              <a:xfrm>
                <a:off x="5944618"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19" name="Picture 2" descr="https://www.mechdyne.com/filesimages/Icons/collabortion-icon.png"/>
              <p:cNvPicPr>
                <a:picLocks noChangeAspect="1" noChangeArrowheads="1"/>
              </p:cNvPicPr>
              <p:nvPr/>
            </p:nvPicPr>
            <p:blipFill>
              <a:blip r:embed="rId7" cstate="print">
                <a:biLevel thresh="75000"/>
                <a:extLst>
                  <a:ext uri="{28A0092B-C50C-407E-A947-70E740481C1C}">
                    <a14:useLocalDpi xmlns:a14="http://schemas.microsoft.com/office/drawing/2010/main" val="0"/>
                  </a:ext>
                </a:extLst>
              </a:blip>
              <a:srcRect/>
              <a:stretch>
                <a:fillRect/>
              </a:stretch>
            </p:blipFill>
            <p:spPr bwMode="auto">
              <a:xfrm>
                <a:off x="5932878" y="4638693"/>
                <a:ext cx="265191" cy="267693"/>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2493061" y="4651452"/>
              <a:ext cx="258398" cy="233226"/>
              <a:chOff x="7458896" y="4648088"/>
              <a:chExt cx="258398" cy="233226"/>
            </a:xfrm>
          </p:grpSpPr>
          <p:sp>
            <p:nvSpPr>
              <p:cNvPr id="16" name="CustomShape 3"/>
              <p:cNvSpPr/>
              <p:nvPr/>
            </p:nvSpPr>
            <p:spPr>
              <a:xfrm>
                <a:off x="7458896" y="4648088"/>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17" name="Picture 4" descr="https://image.freepik.com/free-icon/afraid-emoticon-face_318-41311.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90646" y="4681016"/>
                <a:ext cx="178255" cy="178255"/>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3" name="Group 12"/>
            <p:cNvGrpSpPr/>
            <p:nvPr/>
          </p:nvGrpSpPr>
          <p:grpSpPr>
            <a:xfrm>
              <a:off x="2767394" y="4650406"/>
              <a:ext cx="258398" cy="233226"/>
              <a:chOff x="8909558" y="4661032"/>
              <a:chExt cx="258398" cy="233226"/>
            </a:xfrm>
          </p:grpSpPr>
          <p:sp>
            <p:nvSpPr>
              <p:cNvPr id="14" name="CustomShape 3"/>
              <p:cNvSpPr/>
              <p:nvPr/>
            </p:nvSpPr>
            <p:spPr>
              <a:xfrm>
                <a:off x="8909558" y="4661032"/>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15" name="Picture 6" descr="https://d30y9cdsu7xlg0.cloudfront.net/png/66559-200.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26028" y="4668414"/>
                <a:ext cx="224075" cy="224075"/>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24" name="CustomShape 8"/>
          <p:cNvSpPr/>
          <p:nvPr/>
        </p:nvSpPr>
        <p:spPr>
          <a:xfrm>
            <a:off x="1205140" y="398645"/>
            <a:ext cx="259406" cy="235234"/>
          </a:xfrm>
          <a:prstGeom prst="rect">
            <a:avLst/>
          </a:prstGeom>
          <a:noFill/>
          <a:ln w="28575">
            <a:solidFill>
              <a:srgbClr val="9900FF"/>
            </a:solidFill>
            <a:round/>
          </a:ln>
        </p:spPr>
        <p:style>
          <a:lnRef idx="0">
            <a:scrgbClr r="0" g="0" b="0"/>
          </a:lnRef>
          <a:fillRef idx="0">
            <a:scrgbClr r="0" g="0" b="0"/>
          </a:fillRef>
          <a:effectRef idx="0">
            <a:scrgbClr r="0" g="0" b="0"/>
          </a:effectRef>
          <a:fontRef idx="minor"/>
        </p:style>
      </p:sp>
      <p:sp>
        <p:nvSpPr>
          <p:cNvPr id="25" name="CustomShape 2"/>
          <p:cNvSpPr/>
          <p:nvPr/>
        </p:nvSpPr>
        <p:spPr>
          <a:xfrm>
            <a:off x="68567" y="-54154"/>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2000" b="0" strike="noStrike" spc="-1" dirty="0">
                <a:solidFill>
                  <a:srgbClr val="FFFFFF"/>
                </a:solidFill>
                <a:uFill>
                  <a:solidFill>
                    <a:srgbClr val="FFFFFF"/>
                  </a:solidFill>
                </a:uFill>
                <a:latin typeface="Gadugi" panose="020B0502040204020203" pitchFamily="34" charset="0"/>
                <a:ea typeface="Arial"/>
              </a:rPr>
              <a:t>Scott </a:t>
            </a:r>
            <a:r>
              <a:rPr lang="en-US" sz="2000" b="0" strike="noStrike" spc="-1" dirty="0" smtClean="0">
                <a:solidFill>
                  <a:srgbClr val="FFFFFF"/>
                </a:solidFill>
                <a:uFill>
                  <a:solidFill>
                    <a:srgbClr val="FFFFFF"/>
                  </a:solidFill>
                </a:uFill>
                <a:latin typeface="Gadugi" panose="020B0502040204020203" pitchFamily="34" charset="0"/>
                <a:ea typeface="Arial"/>
              </a:rPr>
              <a:t>Potter</a:t>
            </a:r>
            <a:r>
              <a:rPr lang="en-US" sz="1200" b="0" strike="noStrike" spc="-1" dirty="0" smtClean="0">
                <a:solidFill>
                  <a:srgbClr val="FFFFFF"/>
                </a:solidFill>
                <a:uFill>
                  <a:solidFill>
                    <a:srgbClr val="FFFFFF"/>
                  </a:solidFill>
                </a:uFill>
                <a:latin typeface="Gadugi" panose="020B0502040204020203" pitchFamily="34" charset="0"/>
                <a:ea typeface="Arial"/>
              </a:rPr>
              <a:t> </a:t>
            </a:r>
            <a:r>
              <a:rPr lang="en-US" sz="1200" strike="noStrike" spc="-1" dirty="0" smtClean="0">
                <a:solidFill>
                  <a:srgbClr val="FFFFFF"/>
                </a:solidFill>
                <a:uFill>
                  <a:solidFill>
                    <a:srgbClr val="FFFFFF"/>
                  </a:solidFill>
                </a:uFill>
                <a:latin typeface="Gadugi" panose="020B0502040204020203" pitchFamily="34" charset="0"/>
                <a:ea typeface="Arial"/>
              </a:rPr>
              <a:t>– To Autonomy &amp; Beyond</a:t>
            </a:r>
            <a:endParaRPr lang="en-US" sz="1200" strike="noStrike" spc="-1" dirty="0">
              <a:solidFill>
                <a:srgbClr val="FFFFFF"/>
              </a:solidFill>
              <a:uFill>
                <a:solidFill>
                  <a:srgbClr val="FFFFFF"/>
                </a:solidFill>
              </a:uFill>
              <a:latin typeface="Gadugi" panose="020B0502040204020203" pitchFamily="34" charset="0"/>
            </a:endParaRPr>
          </a:p>
        </p:txBody>
      </p:sp>
      <p:sp>
        <p:nvSpPr>
          <p:cNvPr id="27" name="CustomShape 1"/>
          <p:cNvSpPr/>
          <p:nvPr/>
        </p:nvSpPr>
        <p:spPr>
          <a:xfrm>
            <a:off x="311760" y="886633"/>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1600" b="0" strike="noStrike" spc="-1" dirty="0" smtClean="0">
                <a:solidFill>
                  <a:srgbClr val="FFFFFF"/>
                </a:solidFill>
                <a:uFill>
                  <a:solidFill>
                    <a:srgbClr val="FFFFFF"/>
                  </a:solidFill>
                </a:uFill>
                <a:latin typeface="Gadugi" panose="020B0502040204020203" pitchFamily="34" charset="0"/>
                <a:ea typeface="Arial"/>
              </a:rPr>
              <a:t>What Now?</a:t>
            </a:r>
            <a:endParaRPr lang="en-US" sz="1600" b="0" strike="noStrike" spc="-1" dirty="0">
              <a:solidFill>
                <a:srgbClr val="FFFFFF"/>
              </a:solidFill>
              <a:uFill>
                <a:solidFill>
                  <a:srgbClr val="FFFFFF"/>
                </a:solidFill>
              </a:uFill>
              <a:latin typeface="Gadugi" panose="020B0502040204020203" pitchFamily="34" charset="0"/>
            </a:endParaRPr>
          </a:p>
        </p:txBody>
      </p:sp>
      <p:sp>
        <p:nvSpPr>
          <p:cNvPr id="28" name="CustomShape 1"/>
          <p:cNvSpPr/>
          <p:nvPr/>
        </p:nvSpPr>
        <p:spPr>
          <a:xfrm>
            <a:off x="311760" y="1280333"/>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1600" b="0" i="1" strike="noStrike" spc="-1" dirty="0" smtClean="0">
                <a:uFill>
                  <a:solidFill>
                    <a:srgbClr val="FFFFFF"/>
                  </a:solidFill>
                </a:uFill>
                <a:latin typeface="Gadugi" panose="020B0502040204020203" pitchFamily="34" charset="0"/>
                <a:ea typeface="Arial"/>
              </a:rPr>
              <a:t>Personal Agility</a:t>
            </a:r>
            <a:endParaRPr lang="en-US" sz="1600" b="0" i="1" strike="noStrike" spc="-1" dirty="0">
              <a:uFill>
                <a:solidFill>
                  <a:srgbClr val="FFFFFF"/>
                </a:solidFill>
              </a:uFill>
              <a:latin typeface="Gadugi" panose="020B0502040204020203" pitchFamily="34" charset="0"/>
            </a:endParaRPr>
          </a:p>
        </p:txBody>
      </p:sp>
    </p:spTree>
    <p:extLst>
      <p:ext uri="{BB962C8B-B14F-4D97-AF65-F5344CB8AC3E}">
        <p14:creationId xmlns:p14="http://schemas.microsoft.com/office/powerpoint/2010/main" val="860544807"/>
      </p:ext>
    </p:extLst>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5842" name="Picture 2" descr="https://lh5.googleusercontent.com/HIAfi5hta8BymY8civv2ONSrd34y8V-xPDWUAbxP_QqllHgQB3IKDzLZkxo9PMT-a5o5FiRdRcz5Lq7K4CuHJ3IN5mtkSZDepWwO0b0ft69yA77bhYC1rtuWYejeiopUCOTfXqK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781" y="1101635"/>
            <a:ext cx="8284373" cy="3618322"/>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124767" y="394489"/>
            <a:ext cx="1624008" cy="267693"/>
            <a:chOff x="1401784" y="4641924"/>
            <a:chExt cx="1624008" cy="267693"/>
          </a:xfrm>
        </p:grpSpPr>
        <p:grpSp>
          <p:nvGrpSpPr>
            <p:cNvPr id="8" name="Group 7"/>
            <p:cNvGrpSpPr/>
            <p:nvPr/>
          </p:nvGrpSpPr>
          <p:grpSpPr>
            <a:xfrm>
              <a:off x="1401784" y="4651331"/>
              <a:ext cx="258398" cy="233226"/>
              <a:chOff x="1401784" y="4651331"/>
              <a:chExt cx="258398" cy="233226"/>
            </a:xfrm>
          </p:grpSpPr>
          <p:sp>
            <p:nvSpPr>
              <p:cNvPr id="22" name="CustomShape 3"/>
              <p:cNvSpPr/>
              <p:nvPr/>
            </p:nvSpPr>
            <p:spPr>
              <a:xfrm>
                <a:off x="1401784"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23" name="Picture 22"/>
              <p:cNvPicPr/>
              <p:nvPr/>
            </p:nvPicPr>
            <p:blipFill>
              <a:blip r:embed="rId4">
                <a:biLevel thresh="75000"/>
              </a:blip>
              <a:stretch/>
            </p:blipFill>
            <p:spPr>
              <a:xfrm>
                <a:off x="1424456" y="4696582"/>
                <a:ext cx="218047" cy="147125"/>
              </a:xfrm>
              <a:prstGeom prst="rect">
                <a:avLst/>
              </a:prstGeom>
              <a:ln>
                <a:noFill/>
              </a:ln>
            </p:spPr>
          </p:pic>
        </p:grpSp>
        <p:pic>
          <p:nvPicPr>
            <p:cNvPr id="9" name="Shape 73"/>
            <p:cNvPicPr/>
            <p:nvPr/>
          </p:nvPicPr>
          <p:blipFill>
            <a:blip r:embed="rId5"/>
            <a:srcRect t="11721" b="20008"/>
            <a:stretch/>
          </p:blipFill>
          <p:spPr>
            <a:xfrm>
              <a:off x="1671922" y="4651474"/>
              <a:ext cx="255786" cy="229840"/>
            </a:xfrm>
            <a:prstGeom prst="rect">
              <a:avLst/>
            </a:prstGeom>
            <a:ln>
              <a:noFill/>
            </a:ln>
          </p:spPr>
        </p:pic>
        <p:grpSp>
          <p:nvGrpSpPr>
            <p:cNvPr id="10" name="Group 9"/>
            <p:cNvGrpSpPr/>
            <p:nvPr/>
          </p:nvGrpSpPr>
          <p:grpSpPr>
            <a:xfrm>
              <a:off x="1939455" y="4651502"/>
              <a:ext cx="258398" cy="233226"/>
              <a:chOff x="4430340" y="4653260"/>
              <a:chExt cx="258398" cy="233226"/>
            </a:xfrm>
          </p:grpSpPr>
          <p:sp>
            <p:nvSpPr>
              <p:cNvPr id="20" name="CustomShape 3"/>
              <p:cNvSpPr/>
              <p:nvPr/>
            </p:nvSpPr>
            <p:spPr>
              <a:xfrm>
                <a:off x="4430340" y="4653260"/>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21" name="Shape 78"/>
              <p:cNvPicPr/>
              <p:nvPr/>
            </p:nvPicPr>
            <p:blipFill>
              <a:blip r:embed="rId6"/>
              <a:stretch/>
            </p:blipFill>
            <p:spPr>
              <a:xfrm>
                <a:off x="4455807" y="4672397"/>
                <a:ext cx="210464" cy="197923"/>
              </a:xfrm>
              <a:prstGeom prst="rect">
                <a:avLst/>
              </a:prstGeom>
              <a:ln>
                <a:noFill/>
              </a:ln>
            </p:spPr>
          </p:pic>
        </p:grpSp>
        <p:grpSp>
          <p:nvGrpSpPr>
            <p:cNvPr id="11" name="Group 10"/>
            <p:cNvGrpSpPr/>
            <p:nvPr/>
          </p:nvGrpSpPr>
          <p:grpSpPr>
            <a:xfrm>
              <a:off x="2206988" y="4641924"/>
              <a:ext cx="270138" cy="267693"/>
              <a:chOff x="5932878" y="4638693"/>
              <a:chExt cx="270138" cy="267693"/>
            </a:xfrm>
          </p:grpSpPr>
          <p:sp>
            <p:nvSpPr>
              <p:cNvPr id="18" name="CustomShape 3"/>
              <p:cNvSpPr/>
              <p:nvPr/>
            </p:nvSpPr>
            <p:spPr>
              <a:xfrm>
                <a:off x="5944618"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19" name="Picture 2" descr="https://www.mechdyne.com/filesimages/Icons/collabortion-icon.png"/>
              <p:cNvPicPr>
                <a:picLocks noChangeAspect="1" noChangeArrowheads="1"/>
              </p:cNvPicPr>
              <p:nvPr/>
            </p:nvPicPr>
            <p:blipFill>
              <a:blip r:embed="rId7" cstate="print">
                <a:biLevel thresh="75000"/>
                <a:extLst>
                  <a:ext uri="{28A0092B-C50C-407E-A947-70E740481C1C}">
                    <a14:useLocalDpi xmlns:a14="http://schemas.microsoft.com/office/drawing/2010/main" val="0"/>
                  </a:ext>
                </a:extLst>
              </a:blip>
              <a:srcRect/>
              <a:stretch>
                <a:fillRect/>
              </a:stretch>
            </p:blipFill>
            <p:spPr bwMode="auto">
              <a:xfrm>
                <a:off x="5932878" y="4638693"/>
                <a:ext cx="265191" cy="267693"/>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2493061" y="4651452"/>
              <a:ext cx="258398" cy="233226"/>
              <a:chOff x="7458896" y="4648088"/>
              <a:chExt cx="258398" cy="233226"/>
            </a:xfrm>
          </p:grpSpPr>
          <p:sp>
            <p:nvSpPr>
              <p:cNvPr id="16" name="CustomShape 3"/>
              <p:cNvSpPr/>
              <p:nvPr/>
            </p:nvSpPr>
            <p:spPr>
              <a:xfrm>
                <a:off x="7458896" y="4648088"/>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17" name="Picture 4" descr="https://image.freepik.com/free-icon/afraid-emoticon-face_318-41311.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90646" y="4681016"/>
                <a:ext cx="178255" cy="178255"/>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3" name="Group 12"/>
            <p:cNvGrpSpPr/>
            <p:nvPr/>
          </p:nvGrpSpPr>
          <p:grpSpPr>
            <a:xfrm>
              <a:off x="2767394" y="4650406"/>
              <a:ext cx="258398" cy="233226"/>
              <a:chOff x="8909558" y="4661032"/>
              <a:chExt cx="258398" cy="233226"/>
            </a:xfrm>
          </p:grpSpPr>
          <p:sp>
            <p:nvSpPr>
              <p:cNvPr id="14" name="CustomShape 3"/>
              <p:cNvSpPr/>
              <p:nvPr/>
            </p:nvSpPr>
            <p:spPr>
              <a:xfrm>
                <a:off x="8909558" y="4661032"/>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15" name="Picture 6" descr="https://d30y9cdsu7xlg0.cloudfront.net/png/66559-200.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26028" y="4668414"/>
                <a:ext cx="224075" cy="224075"/>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24" name="CustomShape 8"/>
          <p:cNvSpPr/>
          <p:nvPr/>
        </p:nvSpPr>
        <p:spPr>
          <a:xfrm>
            <a:off x="1205140" y="398645"/>
            <a:ext cx="259406" cy="235234"/>
          </a:xfrm>
          <a:prstGeom prst="rect">
            <a:avLst/>
          </a:prstGeom>
          <a:noFill/>
          <a:ln w="28575">
            <a:solidFill>
              <a:srgbClr val="9900FF"/>
            </a:solidFill>
            <a:round/>
          </a:ln>
        </p:spPr>
        <p:style>
          <a:lnRef idx="0">
            <a:scrgbClr r="0" g="0" b="0"/>
          </a:lnRef>
          <a:fillRef idx="0">
            <a:scrgbClr r="0" g="0" b="0"/>
          </a:fillRef>
          <a:effectRef idx="0">
            <a:scrgbClr r="0" g="0" b="0"/>
          </a:effectRef>
          <a:fontRef idx="minor"/>
        </p:style>
      </p:sp>
      <p:sp>
        <p:nvSpPr>
          <p:cNvPr id="25" name="CustomShape 2"/>
          <p:cNvSpPr/>
          <p:nvPr/>
        </p:nvSpPr>
        <p:spPr>
          <a:xfrm>
            <a:off x="68567" y="-54154"/>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2000" b="0" strike="noStrike" spc="-1" dirty="0">
                <a:solidFill>
                  <a:srgbClr val="FFFFFF"/>
                </a:solidFill>
                <a:uFill>
                  <a:solidFill>
                    <a:srgbClr val="FFFFFF"/>
                  </a:solidFill>
                </a:uFill>
                <a:latin typeface="Gadugi" panose="020B0502040204020203" pitchFamily="34" charset="0"/>
                <a:ea typeface="Arial"/>
              </a:rPr>
              <a:t>Scott </a:t>
            </a:r>
            <a:r>
              <a:rPr lang="en-US" sz="2000" b="0" strike="noStrike" spc="-1" dirty="0" smtClean="0">
                <a:solidFill>
                  <a:srgbClr val="FFFFFF"/>
                </a:solidFill>
                <a:uFill>
                  <a:solidFill>
                    <a:srgbClr val="FFFFFF"/>
                  </a:solidFill>
                </a:uFill>
                <a:latin typeface="Gadugi" panose="020B0502040204020203" pitchFamily="34" charset="0"/>
                <a:ea typeface="Arial"/>
              </a:rPr>
              <a:t>Potter</a:t>
            </a:r>
            <a:r>
              <a:rPr lang="en-US" sz="1200" b="0" strike="noStrike" spc="-1" dirty="0" smtClean="0">
                <a:solidFill>
                  <a:srgbClr val="FFFFFF"/>
                </a:solidFill>
                <a:uFill>
                  <a:solidFill>
                    <a:srgbClr val="FFFFFF"/>
                  </a:solidFill>
                </a:uFill>
                <a:latin typeface="Gadugi" panose="020B0502040204020203" pitchFamily="34" charset="0"/>
                <a:ea typeface="Arial"/>
              </a:rPr>
              <a:t> </a:t>
            </a:r>
            <a:r>
              <a:rPr lang="en-US" sz="1200" strike="noStrike" spc="-1" dirty="0" smtClean="0">
                <a:solidFill>
                  <a:srgbClr val="FFFFFF"/>
                </a:solidFill>
                <a:uFill>
                  <a:solidFill>
                    <a:srgbClr val="FFFFFF"/>
                  </a:solidFill>
                </a:uFill>
                <a:latin typeface="Gadugi" panose="020B0502040204020203" pitchFamily="34" charset="0"/>
                <a:ea typeface="Arial"/>
              </a:rPr>
              <a:t>– To Autonomy &amp; Beyond</a:t>
            </a:r>
            <a:endParaRPr lang="en-US" sz="1200" strike="noStrike" spc="-1" dirty="0">
              <a:solidFill>
                <a:srgbClr val="FFFFFF"/>
              </a:solidFill>
              <a:uFill>
                <a:solidFill>
                  <a:srgbClr val="FFFFFF"/>
                </a:solidFill>
              </a:uFill>
              <a:latin typeface="Gadugi" panose="020B0502040204020203" pitchFamily="34" charset="0"/>
            </a:endParaRPr>
          </a:p>
        </p:txBody>
      </p:sp>
      <p:sp>
        <p:nvSpPr>
          <p:cNvPr id="27" name="CustomShape 1"/>
          <p:cNvSpPr/>
          <p:nvPr/>
        </p:nvSpPr>
        <p:spPr>
          <a:xfrm>
            <a:off x="311760" y="886633"/>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1600" b="0" strike="noStrike" spc="-1" dirty="0" smtClean="0">
                <a:solidFill>
                  <a:srgbClr val="FFFFFF"/>
                </a:solidFill>
                <a:uFill>
                  <a:solidFill>
                    <a:srgbClr val="FFFFFF"/>
                  </a:solidFill>
                </a:uFill>
                <a:latin typeface="Gadugi" panose="020B0502040204020203" pitchFamily="34" charset="0"/>
                <a:ea typeface="Arial"/>
              </a:rPr>
              <a:t>What Now?</a:t>
            </a:r>
            <a:endParaRPr lang="en-US" sz="1600" b="0" strike="noStrike" spc="-1" dirty="0">
              <a:solidFill>
                <a:srgbClr val="FFFFFF"/>
              </a:solidFill>
              <a:uFill>
                <a:solidFill>
                  <a:srgbClr val="FFFFFF"/>
                </a:solidFill>
              </a:uFill>
              <a:latin typeface="Gadugi" panose="020B0502040204020203" pitchFamily="34" charset="0"/>
            </a:endParaRPr>
          </a:p>
        </p:txBody>
      </p:sp>
      <p:sp>
        <p:nvSpPr>
          <p:cNvPr id="28" name="CustomShape 1"/>
          <p:cNvSpPr/>
          <p:nvPr/>
        </p:nvSpPr>
        <p:spPr>
          <a:xfrm>
            <a:off x="311760" y="1280333"/>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1600" b="0" i="1" strike="noStrike" spc="-1" dirty="0" smtClean="0">
                <a:uFill>
                  <a:solidFill>
                    <a:srgbClr val="FFFFFF"/>
                  </a:solidFill>
                </a:uFill>
                <a:latin typeface="Gadugi" panose="020B0502040204020203" pitchFamily="34" charset="0"/>
                <a:ea typeface="Arial"/>
              </a:rPr>
              <a:t>Personal Agility</a:t>
            </a:r>
            <a:endParaRPr lang="en-US" sz="1600" b="0" i="1" strike="noStrike" spc="-1" dirty="0">
              <a:uFill>
                <a:solidFill>
                  <a:srgbClr val="FFFFFF"/>
                </a:solidFill>
              </a:uFill>
              <a:latin typeface="Gadugi" panose="020B0502040204020203" pitchFamily="34" charset="0"/>
            </a:endParaRPr>
          </a:p>
        </p:txBody>
      </p:sp>
      <p:pic>
        <p:nvPicPr>
          <p:cNvPr id="43010" name="Picture 2" descr="https://lh6.googleusercontent.com/WSfdl0ZVWMSQY0BASRfgCNgCnvLO5oGm4pvKA4-HmWud5bFebmAUpg9OdJdzyX3YsU87AYk573YH4_dYGB1GRgYE4XcSE0p2sixeK62HzRQvzEI3m34Jh3FKguwfDjXf0pCGtQU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0607799">
            <a:off x="2338077" y="1683449"/>
            <a:ext cx="3980379" cy="2683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0772815"/>
      </p:ext>
    </p:extLst>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71" name="Picture 7"/>
          <p:cNvPicPr/>
          <p:nvPr/>
        </p:nvPicPr>
        <p:blipFill>
          <a:blip r:embed="rId3"/>
          <a:stretch/>
        </p:blipFill>
        <p:spPr>
          <a:xfrm>
            <a:off x="1143000" y="1684680"/>
            <a:ext cx="6857460" cy="3235410"/>
          </a:xfrm>
          <a:prstGeom prst="rect">
            <a:avLst/>
          </a:prstGeom>
          <a:ln>
            <a:noFill/>
          </a:ln>
          <a:effectLst>
            <a:softEdge rad="112500"/>
          </a:effectLst>
        </p:spPr>
      </p:pic>
      <p:sp>
        <p:nvSpPr>
          <p:cNvPr id="25" name="CustomShape 1"/>
          <p:cNvSpPr/>
          <p:nvPr/>
        </p:nvSpPr>
        <p:spPr>
          <a:xfrm>
            <a:off x="311760" y="886633"/>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1600" b="0" strike="noStrike" spc="-1" dirty="0" smtClean="0">
                <a:solidFill>
                  <a:srgbClr val="FFFFFF"/>
                </a:solidFill>
                <a:uFill>
                  <a:solidFill>
                    <a:srgbClr val="FFFFFF"/>
                  </a:solidFill>
                </a:uFill>
                <a:latin typeface="Gadugi" panose="020B0502040204020203" pitchFamily="34" charset="0"/>
                <a:ea typeface="Arial"/>
              </a:rPr>
              <a:t>What Now?</a:t>
            </a:r>
            <a:endParaRPr lang="en-US" sz="1600" b="0" strike="noStrike" spc="-1" dirty="0">
              <a:solidFill>
                <a:srgbClr val="FFFFFF"/>
              </a:solidFill>
              <a:uFill>
                <a:solidFill>
                  <a:srgbClr val="FFFFFF"/>
                </a:solidFill>
              </a:uFill>
              <a:latin typeface="Gadugi" panose="020B0502040204020203" pitchFamily="34" charset="0"/>
            </a:endParaRPr>
          </a:p>
        </p:txBody>
      </p:sp>
      <p:sp>
        <p:nvSpPr>
          <p:cNvPr id="26" name="CustomShape 1"/>
          <p:cNvSpPr/>
          <p:nvPr/>
        </p:nvSpPr>
        <p:spPr>
          <a:xfrm>
            <a:off x="311760" y="1280333"/>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1600" b="0" i="1" strike="noStrike" spc="-1" dirty="0" smtClean="0">
                <a:solidFill>
                  <a:srgbClr val="FFFFFF"/>
                </a:solidFill>
                <a:uFill>
                  <a:solidFill>
                    <a:srgbClr val="FFFFFF"/>
                  </a:solidFill>
                </a:uFill>
                <a:latin typeface="Gadugi" panose="020B0502040204020203" pitchFamily="34" charset="0"/>
                <a:ea typeface="Arial"/>
              </a:rPr>
              <a:t>Personal Agility</a:t>
            </a:r>
            <a:endParaRPr lang="en-US" sz="1600" b="0" i="1" strike="noStrike" spc="-1" dirty="0">
              <a:solidFill>
                <a:srgbClr val="FFFFFF"/>
              </a:solidFill>
              <a:uFill>
                <a:solidFill>
                  <a:srgbClr val="FFFFFF"/>
                </a:solidFill>
              </a:uFill>
              <a:latin typeface="Gadugi" panose="020B0502040204020203" pitchFamily="34" charset="0"/>
            </a:endParaRPr>
          </a:p>
        </p:txBody>
      </p:sp>
      <p:grpSp>
        <p:nvGrpSpPr>
          <p:cNvPr id="27" name="Group 26"/>
          <p:cNvGrpSpPr/>
          <p:nvPr/>
        </p:nvGrpSpPr>
        <p:grpSpPr>
          <a:xfrm>
            <a:off x="124767" y="394489"/>
            <a:ext cx="1624008" cy="267693"/>
            <a:chOff x="1401784" y="4641924"/>
            <a:chExt cx="1624008" cy="267693"/>
          </a:xfrm>
        </p:grpSpPr>
        <p:grpSp>
          <p:nvGrpSpPr>
            <p:cNvPr id="28" name="Group 27"/>
            <p:cNvGrpSpPr/>
            <p:nvPr/>
          </p:nvGrpSpPr>
          <p:grpSpPr>
            <a:xfrm>
              <a:off x="1401784" y="4651331"/>
              <a:ext cx="258398" cy="233226"/>
              <a:chOff x="1401784" y="4651331"/>
              <a:chExt cx="258398" cy="233226"/>
            </a:xfrm>
          </p:grpSpPr>
          <p:sp>
            <p:nvSpPr>
              <p:cNvPr id="42" name="CustomShape 3"/>
              <p:cNvSpPr/>
              <p:nvPr/>
            </p:nvSpPr>
            <p:spPr>
              <a:xfrm>
                <a:off x="1401784"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43" name="Picture 42"/>
              <p:cNvPicPr/>
              <p:nvPr/>
            </p:nvPicPr>
            <p:blipFill>
              <a:blip r:embed="rId4">
                <a:biLevel thresh="75000"/>
              </a:blip>
              <a:stretch/>
            </p:blipFill>
            <p:spPr>
              <a:xfrm>
                <a:off x="1424456" y="4696582"/>
                <a:ext cx="218047" cy="147125"/>
              </a:xfrm>
              <a:prstGeom prst="rect">
                <a:avLst/>
              </a:prstGeom>
              <a:ln>
                <a:noFill/>
              </a:ln>
            </p:spPr>
          </p:pic>
        </p:grpSp>
        <p:pic>
          <p:nvPicPr>
            <p:cNvPr id="29" name="Shape 73"/>
            <p:cNvPicPr/>
            <p:nvPr/>
          </p:nvPicPr>
          <p:blipFill>
            <a:blip r:embed="rId5"/>
            <a:srcRect t="11721" b="20008"/>
            <a:stretch/>
          </p:blipFill>
          <p:spPr>
            <a:xfrm>
              <a:off x="1671922" y="4651474"/>
              <a:ext cx="255786" cy="229840"/>
            </a:xfrm>
            <a:prstGeom prst="rect">
              <a:avLst/>
            </a:prstGeom>
            <a:ln>
              <a:noFill/>
            </a:ln>
          </p:spPr>
        </p:pic>
        <p:grpSp>
          <p:nvGrpSpPr>
            <p:cNvPr id="30" name="Group 29"/>
            <p:cNvGrpSpPr/>
            <p:nvPr/>
          </p:nvGrpSpPr>
          <p:grpSpPr>
            <a:xfrm>
              <a:off x="1939455" y="4651502"/>
              <a:ext cx="258398" cy="233226"/>
              <a:chOff x="4430340" y="4653260"/>
              <a:chExt cx="258398" cy="233226"/>
            </a:xfrm>
          </p:grpSpPr>
          <p:sp>
            <p:nvSpPr>
              <p:cNvPr id="40" name="CustomShape 3"/>
              <p:cNvSpPr/>
              <p:nvPr/>
            </p:nvSpPr>
            <p:spPr>
              <a:xfrm>
                <a:off x="4430340" y="4653260"/>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41" name="Shape 78"/>
              <p:cNvPicPr/>
              <p:nvPr/>
            </p:nvPicPr>
            <p:blipFill>
              <a:blip r:embed="rId6"/>
              <a:stretch/>
            </p:blipFill>
            <p:spPr>
              <a:xfrm>
                <a:off x="4455807" y="4672397"/>
                <a:ext cx="210464" cy="197923"/>
              </a:xfrm>
              <a:prstGeom prst="rect">
                <a:avLst/>
              </a:prstGeom>
              <a:ln>
                <a:noFill/>
              </a:ln>
            </p:spPr>
          </p:pic>
        </p:grpSp>
        <p:grpSp>
          <p:nvGrpSpPr>
            <p:cNvPr id="31" name="Group 30"/>
            <p:cNvGrpSpPr/>
            <p:nvPr/>
          </p:nvGrpSpPr>
          <p:grpSpPr>
            <a:xfrm>
              <a:off x="2206988" y="4641924"/>
              <a:ext cx="270138" cy="267693"/>
              <a:chOff x="5932878" y="4638693"/>
              <a:chExt cx="270138" cy="267693"/>
            </a:xfrm>
          </p:grpSpPr>
          <p:sp>
            <p:nvSpPr>
              <p:cNvPr id="38" name="CustomShape 3"/>
              <p:cNvSpPr/>
              <p:nvPr/>
            </p:nvSpPr>
            <p:spPr>
              <a:xfrm>
                <a:off x="5944618"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39" name="Picture 2" descr="https://www.mechdyne.com/filesimages/Icons/collabortion-icon.png"/>
              <p:cNvPicPr>
                <a:picLocks noChangeAspect="1" noChangeArrowheads="1"/>
              </p:cNvPicPr>
              <p:nvPr/>
            </p:nvPicPr>
            <p:blipFill>
              <a:blip r:embed="rId7" cstate="print">
                <a:biLevel thresh="75000"/>
                <a:extLst>
                  <a:ext uri="{28A0092B-C50C-407E-A947-70E740481C1C}">
                    <a14:useLocalDpi xmlns:a14="http://schemas.microsoft.com/office/drawing/2010/main" val="0"/>
                  </a:ext>
                </a:extLst>
              </a:blip>
              <a:srcRect/>
              <a:stretch>
                <a:fillRect/>
              </a:stretch>
            </p:blipFill>
            <p:spPr bwMode="auto">
              <a:xfrm>
                <a:off x="5932878" y="4638693"/>
                <a:ext cx="265191" cy="267693"/>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32" name="Group 31"/>
            <p:cNvGrpSpPr/>
            <p:nvPr/>
          </p:nvGrpSpPr>
          <p:grpSpPr>
            <a:xfrm>
              <a:off x="2493061" y="4651452"/>
              <a:ext cx="258398" cy="233226"/>
              <a:chOff x="7458896" y="4648088"/>
              <a:chExt cx="258398" cy="233226"/>
            </a:xfrm>
          </p:grpSpPr>
          <p:sp>
            <p:nvSpPr>
              <p:cNvPr id="36" name="CustomShape 3"/>
              <p:cNvSpPr/>
              <p:nvPr/>
            </p:nvSpPr>
            <p:spPr>
              <a:xfrm>
                <a:off x="7458896" y="4648088"/>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37" name="Picture 4" descr="https://image.freepik.com/free-icon/afraid-emoticon-face_318-41311.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90646" y="4681016"/>
                <a:ext cx="178255" cy="178255"/>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33" name="Group 32"/>
            <p:cNvGrpSpPr/>
            <p:nvPr/>
          </p:nvGrpSpPr>
          <p:grpSpPr>
            <a:xfrm>
              <a:off x="2767394" y="4650406"/>
              <a:ext cx="258398" cy="233226"/>
              <a:chOff x="8909558" y="4661032"/>
              <a:chExt cx="258398" cy="233226"/>
            </a:xfrm>
          </p:grpSpPr>
          <p:sp>
            <p:nvSpPr>
              <p:cNvPr id="34" name="CustomShape 3"/>
              <p:cNvSpPr/>
              <p:nvPr/>
            </p:nvSpPr>
            <p:spPr>
              <a:xfrm>
                <a:off x="8909558" y="4661032"/>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35" name="Picture 6" descr="https://d30y9cdsu7xlg0.cloudfront.net/png/66559-200.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26028" y="4668414"/>
                <a:ext cx="224075" cy="224075"/>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44" name="CustomShape 8"/>
          <p:cNvSpPr/>
          <p:nvPr/>
        </p:nvSpPr>
        <p:spPr>
          <a:xfrm>
            <a:off x="1205140" y="398645"/>
            <a:ext cx="259406" cy="235234"/>
          </a:xfrm>
          <a:prstGeom prst="rect">
            <a:avLst/>
          </a:prstGeom>
          <a:noFill/>
          <a:ln w="28575">
            <a:solidFill>
              <a:srgbClr val="9900FF"/>
            </a:solidFill>
            <a:round/>
          </a:ln>
        </p:spPr>
        <p:style>
          <a:lnRef idx="0">
            <a:scrgbClr r="0" g="0" b="0"/>
          </a:lnRef>
          <a:fillRef idx="0">
            <a:scrgbClr r="0" g="0" b="0"/>
          </a:fillRef>
          <a:effectRef idx="0">
            <a:scrgbClr r="0" g="0" b="0"/>
          </a:effectRef>
          <a:fontRef idx="minor"/>
        </p:style>
      </p:sp>
      <p:sp>
        <p:nvSpPr>
          <p:cNvPr id="45" name="CustomShape 2"/>
          <p:cNvSpPr/>
          <p:nvPr/>
        </p:nvSpPr>
        <p:spPr>
          <a:xfrm>
            <a:off x="68567" y="-54154"/>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2000" b="0" strike="noStrike" spc="-1" dirty="0">
                <a:solidFill>
                  <a:srgbClr val="FFFFFF"/>
                </a:solidFill>
                <a:uFill>
                  <a:solidFill>
                    <a:srgbClr val="FFFFFF"/>
                  </a:solidFill>
                </a:uFill>
                <a:latin typeface="Gadugi" panose="020B0502040204020203" pitchFamily="34" charset="0"/>
                <a:ea typeface="Arial"/>
              </a:rPr>
              <a:t>Scott </a:t>
            </a:r>
            <a:r>
              <a:rPr lang="en-US" sz="2000" b="0" strike="noStrike" spc="-1" dirty="0" smtClean="0">
                <a:solidFill>
                  <a:srgbClr val="FFFFFF"/>
                </a:solidFill>
                <a:uFill>
                  <a:solidFill>
                    <a:srgbClr val="FFFFFF"/>
                  </a:solidFill>
                </a:uFill>
                <a:latin typeface="Gadugi" panose="020B0502040204020203" pitchFamily="34" charset="0"/>
                <a:ea typeface="Arial"/>
              </a:rPr>
              <a:t>Potter</a:t>
            </a:r>
            <a:r>
              <a:rPr lang="en-US" sz="1200" b="0" strike="noStrike" spc="-1" dirty="0" smtClean="0">
                <a:solidFill>
                  <a:srgbClr val="FFFFFF"/>
                </a:solidFill>
                <a:uFill>
                  <a:solidFill>
                    <a:srgbClr val="FFFFFF"/>
                  </a:solidFill>
                </a:uFill>
                <a:latin typeface="Gadugi" panose="020B0502040204020203" pitchFamily="34" charset="0"/>
                <a:ea typeface="Arial"/>
              </a:rPr>
              <a:t> </a:t>
            </a:r>
            <a:r>
              <a:rPr lang="en-US" sz="1200" strike="noStrike" spc="-1" dirty="0" smtClean="0">
                <a:solidFill>
                  <a:srgbClr val="FFFFFF"/>
                </a:solidFill>
                <a:uFill>
                  <a:solidFill>
                    <a:srgbClr val="FFFFFF"/>
                  </a:solidFill>
                </a:uFill>
                <a:latin typeface="Gadugi" panose="020B0502040204020203" pitchFamily="34" charset="0"/>
                <a:ea typeface="Arial"/>
              </a:rPr>
              <a:t>– To Autonomy &amp; Beyond</a:t>
            </a:r>
            <a:endParaRPr lang="en-US" sz="1200" strike="noStrike" spc="-1" dirty="0">
              <a:solidFill>
                <a:srgbClr val="FFFFFF"/>
              </a:solidFill>
              <a:uFill>
                <a:solidFill>
                  <a:srgbClr val="FFFFFF"/>
                </a:solidFill>
              </a:uFill>
              <a:latin typeface="Gadugi" panose="020B0502040204020203" pitchFamily="34" charset="0"/>
            </a:endParaRPr>
          </a:p>
        </p:txBody>
      </p:sp>
    </p:spTree>
    <p:extLst>
      <p:ext uri="{BB962C8B-B14F-4D97-AF65-F5344CB8AC3E}">
        <p14:creationId xmlns:p14="http://schemas.microsoft.com/office/powerpoint/2010/main" val="3915860361"/>
      </p:ext>
    </p:extLst>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CustomShape 4"/>
          <p:cNvSpPr/>
          <p:nvPr/>
        </p:nvSpPr>
        <p:spPr>
          <a:xfrm>
            <a:off x="147439" y="826200"/>
            <a:ext cx="5294520" cy="3934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pc="-1" dirty="0" smtClean="0">
                <a:solidFill>
                  <a:schemeClr val="bg1"/>
                </a:solidFill>
                <a:uFill>
                  <a:solidFill>
                    <a:srgbClr val="FFFFFF"/>
                  </a:solidFill>
                </a:uFill>
                <a:latin typeface="Gadugi" panose="020B0502040204020203" pitchFamily="34" charset="0"/>
              </a:rPr>
              <a:t>Takeaways</a:t>
            </a:r>
            <a:endParaRPr lang="en-US" b="0" strike="noStrike" spc="-1" dirty="0">
              <a:solidFill>
                <a:schemeClr val="bg1"/>
              </a:solidFill>
              <a:uFill>
                <a:solidFill>
                  <a:srgbClr val="FFFFFF"/>
                </a:solidFill>
              </a:uFill>
              <a:latin typeface="Gadugi" panose="020B0502040204020203" pitchFamily="34" charset="0"/>
            </a:endParaRPr>
          </a:p>
        </p:txBody>
      </p:sp>
      <p:grpSp>
        <p:nvGrpSpPr>
          <p:cNvPr id="19" name="Group 18"/>
          <p:cNvGrpSpPr/>
          <p:nvPr/>
        </p:nvGrpSpPr>
        <p:grpSpPr>
          <a:xfrm>
            <a:off x="124767" y="394489"/>
            <a:ext cx="1624008" cy="267693"/>
            <a:chOff x="1401784" y="4641924"/>
            <a:chExt cx="1624008" cy="267693"/>
          </a:xfrm>
        </p:grpSpPr>
        <p:grpSp>
          <p:nvGrpSpPr>
            <p:cNvPr id="20" name="Group 19"/>
            <p:cNvGrpSpPr/>
            <p:nvPr/>
          </p:nvGrpSpPr>
          <p:grpSpPr>
            <a:xfrm>
              <a:off x="1401784" y="4651331"/>
              <a:ext cx="258398" cy="233226"/>
              <a:chOff x="1401784" y="4651331"/>
              <a:chExt cx="258398" cy="233226"/>
            </a:xfrm>
          </p:grpSpPr>
          <p:sp>
            <p:nvSpPr>
              <p:cNvPr id="34" name="CustomShape 3"/>
              <p:cNvSpPr/>
              <p:nvPr/>
            </p:nvSpPr>
            <p:spPr>
              <a:xfrm>
                <a:off x="1401784"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35" name="Picture 34"/>
              <p:cNvPicPr/>
              <p:nvPr/>
            </p:nvPicPr>
            <p:blipFill>
              <a:blip r:embed="rId3">
                <a:biLevel thresh="75000"/>
              </a:blip>
              <a:stretch/>
            </p:blipFill>
            <p:spPr>
              <a:xfrm>
                <a:off x="1424456" y="4696582"/>
                <a:ext cx="218047" cy="147125"/>
              </a:xfrm>
              <a:prstGeom prst="rect">
                <a:avLst/>
              </a:prstGeom>
              <a:ln>
                <a:noFill/>
              </a:ln>
            </p:spPr>
          </p:pic>
        </p:grpSp>
        <p:pic>
          <p:nvPicPr>
            <p:cNvPr id="21" name="Shape 73"/>
            <p:cNvPicPr/>
            <p:nvPr/>
          </p:nvPicPr>
          <p:blipFill>
            <a:blip r:embed="rId4"/>
            <a:srcRect t="11721" b="20008"/>
            <a:stretch/>
          </p:blipFill>
          <p:spPr>
            <a:xfrm>
              <a:off x="1671922" y="4651474"/>
              <a:ext cx="255786" cy="229840"/>
            </a:xfrm>
            <a:prstGeom prst="rect">
              <a:avLst/>
            </a:prstGeom>
            <a:ln>
              <a:noFill/>
            </a:ln>
          </p:spPr>
        </p:pic>
        <p:grpSp>
          <p:nvGrpSpPr>
            <p:cNvPr id="22" name="Group 21"/>
            <p:cNvGrpSpPr/>
            <p:nvPr/>
          </p:nvGrpSpPr>
          <p:grpSpPr>
            <a:xfrm>
              <a:off x="1939455" y="4651502"/>
              <a:ext cx="258398" cy="233226"/>
              <a:chOff x="4430340" y="4653260"/>
              <a:chExt cx="258398" cy="233226"/>
            </a:xfrm>
          </p:grpSpPr>
          <p:sp>
            <p:nvSpPr>
              <p:cNvPr id="32" name="CustomShape 3"/>
              <p:cNvSpPr/>
              <p:nvPr/>
            </p:nvSpPr>
            <p:spPr>
              <a:xfrm>
                <a:off x="4430340" y="4653260"/>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33" name="Shape 78"/>
              <p:cNvPicPr/>
              <p:nvPr/>
            </p:nvPicPr>
            <p:blipFill>
              <a:blip r:embed="rId5"/>
              <a:stretch/>
            </p:blipFill>
            <p:spPr>
              <a:xfrm>
                <a:off x="4455807" y="4672397"/>
                <a:ext cx="210464" cy="197923"/>
              </a:xfrm>
              <a:prstGeom prst="rect">
                <a:avLst/>
              </a:prstGeom>
              <a:ln>
                <a:noFill/>
              </a:ln>
            </p:spPr>
          </p:pic>
        </p:grpSp>
        <p:grpSp>
          <p:nvGrpSpPr>
            <p:cNvPr id="23" name="Group 22"/>
            <p:cNvGrpSpPr/>
            <p:nvPr/>
          </p:nvGrpSpPr>
          <p:grpSpPr>
            <a:xfrm>
              <a:off x="2206988" y="4641924"/>
              <a:ext cx="270138" cy="267693"/>
              <a:chOff x="5932878" y="4638693"/>
              <a:chExt cx="270138" cy="267693"/>
            </a:xfrm>
          </p:grpSpPr>
          <p:sp>
            <p:nvSpPr>
              <p:cNvPr id="30" name="CustomShape 3"/>
              <p:cNvSpPr/>
              <p:nvPr/>
            </p:nvSpPr>
            <p:spPr>
              <a:xfrm>
                <a:off x="5944618"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31" name="Picture 2" descr="https://www.mechdyne.com/filesimages/Icons/collabortion-icon.png"/>
              <p:cNvPicPr>
                <a:picLocks noChangeAspect="1" noChangeArrowheads="1"/>
              </p:cNvPicPr>
              <p:nvPr/>
            </p:nvPicPr>
            <p:blipFill>
              <a:blip r:embed="rId6" cstate="print">
                <a:biLevel thresh="75000"/>
                <a:extLst>
                  <a:ext uri="{28A0092B-C50C-407E-A947-70E740481C1C}">
                    <a14:useLocalDpi xmlns:a14="http://schemas.microsoft.com/office/drawing/2010/main" val="0"/>
                  </a:ext>
                </a:extLst>
              </a:blip>
              <a:srcRect/>
              <a:stretch>
                <a:fillRect/>
              </a:stretch>
            </p:blipFill>
            <p:spPr bwMode="auto">
              <a:xfrm>
                <a:off x="5932878" y="4638693"/>
                <a:ext cx="265191" cy="267693"/>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24" name="Group 23"/>
            <p:cNvGrpSpPr/>
            <p:nvPr/>
          </p:nvGrpSpPr>
          <p:grpSpPr>
            <a:xfrm>
              <a:off x="2493061" y="4651452"/>
              <a:ext cx="258398" cy="233226"/>
              <a:chOff x="7458896" y="4648088"/>
              <a:chExt cx="258398" cy="233226"/>
            </a:xfrm>
          </p:grpSpPr>
          <p:sp>
            <p:nvSpPr>
              <p:cNvPr id="28" name="CustomShape 3"/>
              <p:cNvSpPr/>
              <p:nvPr/>
            </p:nvSpPr>
            <p:spPr>
              <a:xfrm>
                <a:off x="7458896" y="4648088"/>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29" name="Picture 4" descr="https://image.freepik.com/free-icon/afraid-emoticon-face_318-4131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90646" y="4681016"/>
                <a:ext cx="178255" cy="178255"/>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25" name="Group 24"/>
            <p:cNvGrpSpPr/>
            <p:nvPr/>
          </p:nvGrpSpPr>
          <p:grpSpPr>
            <a:xfrm>
              <a:off x="2767394" y="4650406"/>
              <a:ext cx="258398" cy="233226"/>
              <a:chOff x="8909558" y="4661032"/>
              <a:chExt cx="258398" cy="233226"/>
            </a:xfrm>
          </p:grpSpPr>
          <p:sp>
            <p:nvSpPr>
              <p:cNvPr id="26" name="CustomShape 3"/>
              <p:cNvSpPr/>
              <p:nvPr/>
            </p:nvSpPr>
            <p:spPr>
              <a:xfrm>
                <a:off x="8909558" y="4661032"/>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27" name="Picture 6" descr="https://d30y9cdsu7xlg0.cloudfront.net/png/66559-200.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26028" y="4668414"/>
                <a:ext cx="224075" cy="224075"/>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36" name="CustomShape 8"/>
          <p:cNvSpPr/>
          <p:nvPr/>
        </p:nvSpPr>
        <p:spPr>
          <a:xfrm>
            <a:off x="1484672" y="398645"/>
            <a:ext cx="259406" cy="235234"/>
          </a:xfrm>
          <a:prstGeom prst="rect">
            <a:avLst/>
          </a:prstGeom>
          <a:noFill/>
          <a:ln w="28575">
            <a:solidFill>
              <a:srgbClr val="9900FF"/>
            </a:solidFill>
            <a:round/>
          </a:ln>
        </p:spPr>
        <p:style>
          <a:lnRef idx="0">
            <a:scrgbClr r="0" g="0" b="0"/>
          </a:lnRef>
          <a:fillRef idx="0">
            <a:scrgbClr r="0" g="0" b="0"/>
          </a:fillRef>
          <a:effectRef idx="0">
            <a:scrgbClr r="0" g="0" b="0"/>
          </a:effectRef>
          <a:fontRef idx="minor"/>
        </p:style>
      </p:sp>
      <p:sp>
        <p:nvSpPr>
          <p:cNvPr id="37" name="CustomShape 2"/>
          <p:cNvSpPr/>
          <p:nvPr/>
        </p:nvSpPr>
        <p:spPr>
          <a:xfrm>
            <a:off x="68567" y="-54154"/>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2000" b="0" strike="noStrike" spc="-1" dirty="0">
                <a:solidFill>
                  <a:srgbClr val="FFFFFF"/>
                </a:solidFill>
                <a:uFill>
                  <a:solidFill>
                    <a:srgbClr val="FFFFFF"/>
                  </a:solidFill>
                </a:uFill>
                <a:latin typeface="Gadugi" panose="020B0502040204020203" pitchFamily="34" charset="0"/>
                <a:ea typeface="Arial"/>
              </a:rPr>
              <a:t>Scott </a:t>
            </a:r>
            <a:r>
              <a:rPr lang="en-US" sz="2000" b="0" strike="noStrike" spc="-1" dirty="0" smtClean="0">
                <a:solidFill>
                  <a:srgbClr val="FFFFFF"/>
                </a:solidFill>
                <a:uFill>
                  <a:solidFill>
                    <a:srgbClr val="FFFFFF"/>
                  </a:solidFill>
                </a:uFill>
                <a:latin typeface="Gadugi" panose="020B0502040204020203" pitchFamily="34" charset="0"/>
                <a:ea typeface="Arial"/>
              </a:rPr>
              <a:t>Potter</a:t>
            </a:r>
            <a:r>
              <a:rPr lang="en-US" sz="1200" b="0" strike="noStrike" spc="-1" dirty="0" smtClean="0">
                <a:solidFill>
                  <a:srgbClr val="FFFFFF"/>
                </a:solidFill>
                <a:uFill>
                  <a:solidFill>
                    <a:srgbClr val="FFFFFF"/>
                  </a:solidFill>
                </a:uFill>
                <a:latin typeface="Gadugi" panose="020B0502040204020203" pitchFamily="34" charset="0"/>
                <a:ea typeface="Arial"/>
              </a:rPr>
              <a:t> </a:t>
            </a:r>
            <a:r>
              <a:rPr lang="en-US" sz="1200" strike="noStrike" spc="-1" dirty="0" smtClean="0">
                <a:solidFill>
                  <a:srgbClr val="FFFFFF"/>
                </a:solidFill>
                <a:uFill>
                  <a:solidFill>
                    <a:srgbClr val="FFFFFF"/>
                  </a:solidFill>
                </a:uFill>
                <a:latin typeface="Gadugi" panose="020B0502040204020203" pitchFamily="34" charset="0"/>
                <a:ea typeface="Arial"/>
              </a:rPr>
              <a:t>– To Autonomy &amp; Beyond</a:t>
            </a:r>
            <a:endParaRPr lang="en-US" sz="1200" strike="noStrike" spc="-1" dirty="0">
              <a:solidFill>
                <a:srgbClr val="FFFFFF"/>
              </a:solidFill>
              <a:uFill>
                <a:solidFill>
                  <a:srgbClr val="FFFFFF"/>
                </a:solidFill>
              </a:uFill>
              <a:latin typeface="Gadugi" panose="020B0502040204020203" pitchFamily="34" charset="0"/>
            </a:endParaRPr>
          </a:p>
        </p:txBody>
      </p:sp>
      <p:grpSp>
        <p:nvGrpSpPr>
          <p:cNvPr id="2" name="Group 1"/>
          <p:cNvGrpSpPr/>
          <p:nvPr/>
        </p:nvGrpSpPr>
        <p:grpSpPr>
          <a:xfrm>
            <a:off x="187974" y="1239922"/>
            <a:ext cx="7730610" cy="1484862"/>
            <a:chOff x="187974" y="1239922"/>
            <a:chExt cx="7730610" cy="1484862"/>
          </a:xfrm>
        </p:grpSpPr>
        <p:sp>
          <p:nvSpPr>
            <p:cNvPr id="39" name="Pentagon 38"/>
            <p:cNvSpPr/>
            <p:nvPr/>
          </p:nvSpPr>
          <p:spPr>
            <a:xfrm>
              <a:off x="207618" y="1266782"/>
              <a:ext cx="3325449" cy="116794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Chevron 39"/>
            <p:cNvSpPr/>
            <p:nvPr/>
          </p:nvSpPr>
          <p:spPr>
            <a:xfrm>
              <a:off x="3152505" y="1265087"/>
              <a:ext cx="2961856" cy="1169639"/>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1" name="CustomShape 4"/>
            <p:cNvSpPr/>
            <p:nvPr/>
          </p:nvSpPr>
          <p:spPr>
            <a:xfrm>
              <a:off x="187974" y="1239922"/>
              <a:ext cx="4189451" cy="1418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50000"/>
                </a:lnSpc>
              </a:pPr>
              <a:r>
                <a:rPr lang="en-GB" sz="1000" dirty="0" smtClean="0">
                  <a:solidFill>
                    <a:schemeClr val="bg1"/>
                  </a:solidFill>
                  <a:latin typeface="Gadugi" panose="020B0502040204020203" pitchFamily="34" charset="0"/>
                </a:rPr>
                <a:t>Stabilise</a:t>
              </a:r>
              <a:endParaRPr lang="en-GB" sz="1000" b="0" dirty="0" smtClean="0">
                <a:solidFill>
                  <a:schemeClr val="bg1"/>
                </a:solidFill>
                <a:effectLst/>
                <a:latin typeface="Gadugi" panose="020B0502040204020203" pitchFamily="34" charset="0"/>
              </a:endParaRPr>
            </a:p>
            <a:p>
              <a:pPr>
                <a:lnSpc>
                  <a:spcPct val="150000"/>
                </a:lnSpc>
              </a:pPr>
              <a:r>
                <a:rPr lang="en-GB" sz="1000" dirty="0">
                  <a:solidFill>
                    <a:schemeClr val="bg1"/>
                  </a:solidFill>
                  <a:latin typeface="Gadugi" panose="020B0502040204020203" pitchFamily="34" charset="0"/>
                </a:rPr>
                <a:t>Recruit</a:t>
              </a:r>
              <a:endParaRPr lang="en-GB" sz="1000" b="0" dirty="0" smtClean="0">
                <a:solidFill>
                  <a:schemeClr val="bg1"/>
                </a:solidFill>
                <a:effectLst/>
                <a:latin typeface="Gadugi" panose="020B0502040204020203" pitchFamily="34" charset="0"/>
              </a:endParaRPr>
            </a:p>
            <a:p>
              <a:pPr>
                <a:lnSpc>
                  <a:spcPct val="150000"/>
                </a:lnSpc>
              </a:pPr>
              <a:r>
                <a:rPr lang="en-GB" sz="1000" dirty="0">
                  <a:solidFill>
                    <a:schemeClr val="bg1"/>
                  </a:solidFill>
                  <a:latin typeface="Gadugi" panose="020B0502040204020203" pitchFamily="34" charset="0"/>
                </a:rPr>
                <a:t>Grow Competencies (Engineering Excellence Model)</a:t>
              </a:r>
              <a:endParaRPr lang="en-GB" sz="1000" b="0" dirty="0" smtClean="0">
                <a:solidFill>
                  <a:schemeClr val="bg1"/>
                </a:solidFill>
                <a:effectLst/>
                <a:latin typeface="Gadugi" panose="020B0502040204020203" pitchFamily="34" charset="0"/>
              </a:endParaRPr>
            </a:p>
            <a:p>
              <a:pPr>
                <a:lnSpc>
                  <a:spcPct val="150000"/>
                </a:lnSpc>
              </a:pPr>
              <a:r>
                <a:rPr lang="en-GB" sz="1000" dirty="0">
                  <a:solidFill>
                    <a:schemeClr val="bg1"/>
                  </a:solidFill>
                  <a:latin typeface="Gadugi" panose="020B0502040204020203" pitchFamily="34" charset="0"/>
                </a:rPr>
                <a:t>Retain Key Staff</a:t>
              </a:r>
              <a:endParaRPr lang="en-GB" sz="1000" b="0" dirty="0" smtClean="0">
                <a:solidFill>
                  <a:schemeClr val="bg1"/>
                </a:solidFill>
                <a:effectLst/>
                <a:latin typeface="Gadugi" panose="020B0502040204020203" pitchFamily="34" charset="0"/>
              </a:endParaRPr>
            </a:p>
          </p:txBody>
        </p:sp>
        <p:sp>
          <p:nvSpPr>
            <p:cNvPr id="42" name="CustomShape 4"/>
            <p:cNvSpPr/>
            <p:nvPr/>
          </p:nvSpPr>
          <p:spPr>
            <a:xfrm>
              <a:off x="3729133" y="1420784"/>
              <a:ext cx="4189451" cy="13040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50000"/>
                </a:lnSpc>
              </a:pPr>
              <a:r>
                <a:rPr lang="en-GB" sz="1000" dirty="0" smtClean="0">
                  <a:solidFill>
                    <a:schemeClr val="bg1"/>
                  </a:solidFill>
                  <a:latin typeface="Gadugi" panose="020B0502040204020203" pitchFamily="34" charset="0"/>
                </a:rPr>
                <a:t>Increase Productivity</a:t>
              </a:r>
            </a:p>
            <a:p>
              <a:pPr>
                <a:lnSpc>
                  <a:spcPct val="150000"/>
                </a:lnSpc>
              </a:pPr>
              <a:r>
                <a:rPr lang="en-GB" sz="1000" dirty="0" smtClean="0">
                  <a:solidFill>
                    <a:schemeClr val="bg1"/>
                  </a:solidFill>
                  <a:latin typeface="Gadugi" panose="020B0502040204020203" pitchFamily="34" charset="0"/>
                </a:rPr>
                <a:t>Strive for Engineering Excellence</a:t>
              </a:r>
            </a:p>
            <a:p>
              <a:pPr>
                <a:lnSpc>
                  <a:spcPct val="150000"/>
                </a:lnSpc>
              </a:pPr>
              <a:r>
                <a:rPr lang="en-GB" sz="1000" dirty="0" smtClean="0">
                  <a:solidFill>
                    <a:schemeClr val="bg1"/>
                  </a:solidFill>
                  <a:latin typeface="Gadugi" panose="020B0502040204020203" pitchFamily="34" charset="0"/>
                </a:rPr>
                <a:t>Provide Great Careers</a:t>
              </a:r>
            </a:p>
          </p:txBody>
        </p:sp>
      </p:grpSp>
      <p:grpSp>
        <p:nvGrpSpPr>
          <p:cNvPr id="43" name="Group 42"/>
          <p:cNvGrpSpPr/>
          <p:nvPr/>
        </p:nvGrpSpPr>
        <p:grpSpPr>
          <a:xfrm>
            <a:off x="5007320" y="1934278"/>
            <a:ext cx="3396393" cy="2800635"/>
            <a:chOff x="683850" y="-100761"/>
            <a:chExt cx="7692138" cy="6342868"/>
          </a:xfrm>
        </p:grpSpPr>
        <p:sp>
          <p:nvSpPr>
            <p:cNvPr id="44" name="Content Placeholder 3"/>
            <p:cNvSpPr txBox="1">
              <a:spLocks/>
            </p:cNvSpPr>
            <p:nvPr/>
          </p:nvSpPr>
          <p:spPr bwMode="auto">
            <a:xfrm>
              <a:off x="1775569" y="3809929"/>
              <a:ext cx="5483000" cy="540474"/>
            </a:xfrm>
            <a:prstGeom prst="rect">
              <a:avLst/>
            </a:prstGeom>
            <a:solidFill>
              <a:srgbClr val="005A00"/>
            </a:solidFill>
            <a:ln/>
            <a:extLst>
              <a:ext uri="{FAA26D3D-D897-4be2-8F04-BA451C77F1D7}">
                <ma14:placeholderFlag xmlns:ma14="http://schemas.microsoft.com/office/mac/drawingml/2011/main" xmlns="" val="1"/>
              </a:ext>
            </a:extLst>
          </p:spPr>
          <p:style>
            <a:lnRef idx="2">
              <a:schemeClr val="dk1">
                <a:shade val="50000"/>
              </a:schemeClr>
            </a:lnRef>
            <a:fillRef idx="1">
              <a:schemeClr val="dk1"/>
            </a:fillRef>
            <a:effectRef idx="0">
              <a:schemeClr val="dk1"/>
            </a:effectRef>
            <a:fontRef idx="minor">
              <a:schemeClr val="lt1"/>
            </a:fontRef>
          </p:style>
          <p:txBody>
            <a:bodyPr vert="horz" wrap="square" lIns="91435" tIns="45720" rIns="91435" bIns="45720" numCol="1" anchor="ctr" anchorCtr="0" compatLnSpc="1">
              <a:prstTxWarp prst="textNoShape">
                <a:avLst/>
              </a:prstTxWarp>
            </a:bodyPr>
            <a:lstStyle>
              <a:lvl1pPr marL="342900" indent="-342900" algn="l" rtl="0" eaLnBrk="0" fontAlgn="base" hangingPunct="0">
                <a:lnSpc>
                  <a:spcPct val="80000"/>
                </a:lnSpc>
                <a:spcBef>
                  <a:spcPct val="20000"/>
                </a:spcBef>
                <a:spcAft>
                  <a:spcPct val="0"/>
                </a:spcAft>
                <a:buSzPct val="125000"/>
                <a:buFont typeface="Wingdings" pitchFamily="2" charset="2"/>
                <a:buChar char="Ø"/>
                <a:defRPr sz="2400" b="0" i="0" baseline="0">
                  <a:solidFill>
                    <a:schemeClr val="tx1">
                      <a:lumMod val="65000"/>
                      <a:lumOff val="35000"/>
                    </a:schemeClr>
                  </a:solidFill>
                  <a:latin typeface="Trebuchet MS" pitchFamily="34" charset="0"/>
                  <a:ea typeface="ＭＳ Ｐゴシック" charset="0"/>
                  <a:cs typeface="Trebuchet MS" pitchFamily="34" charset="0"/>
                </a:defRPr>
              </a:lvl1pPr>
              <a:lvl2pPr marL="742950" indent="-285750" algn="l" rtl="0" eaLnBrk="0" fontAlgn="base" hangingPunct="0">
                <a:lnSpc>
                  <a:spcPct val="80000"/>
                </a:lnSpc>
                <a:spcBef>
                  <a:spcPct val="20000"/>
                </a:spcBef>
                <a:spcAft>
                  <a:spcPct val="0"/>
                </a:spcAft>
                <a:buSzPct val="80000"/>
                <a:buFont typeface="Wingdings" charset="0"/>
                <a:buChar char="§"/>
                <a:defRPr sz="1800" b="0" i="0">
                  <a:solidFill>
                    <a:schemeClr val="tx1">
                      <a:lumMod val="65000"/>
                      <a:lumOff val="35000"/>
                    </a:schemeClr>
                  </a:solidFill>
                  <a:latin typeface="Trebuchet MS" pitchFamily="34" charset="0"/>
                  <a:ea typeface="ＭＳ Ｐゴシック" charset="0"/>
                  <a:cs typeface="Trebuchet MS" pitchFamily="34" charset="0"/>
                </a:defRPr>
              </a:lvl2pPr>
              <a:lvl3pPr marL="1143000" indent="-228600" algn="l" rtl="0" eaLnBrk="0" fontAlgn="base" hangingPunct="0">
                <a:lnSpc>
                  <a:spcPct val="80000"/>
                </a:lnSpc>
                <a:spcBef>
                  <a:spcPct val="20000"/>
                </a:spcBef>
                <a:spcAft>
                  <a:spcPct val="0"/>
                </a:spcAft>
                <a:buSzPct val="75000"/>
                <a:buFont typeface="Wingdings" charset="0"/>
                <a:buChar char="§"/>
                <a:defRPr sz="1800" b="0" i="0">
                  <a:solidFill>
                    <a:schemeClr val="tx1">
                      <a:lumMod val="65000"/>
                      <a:lumOff val="35000"/>
                    </a:schemeClr>
                  </a:solidFill>
                  <a:latin typeface="Trebuchet MS" pitchFamily="34" charset="0"/>
                  <a:ea typeface="ＭＳ Ｐゴシック" charset="0"/>
                  <a:cs typeface="Trebuchet MS" pitchFamily="34" charset="0"/>
                </a:defRPr>
              </a:lvl3pPr>
              <a:lvl4pPr marL="1600200" indent="-228600" algn="l" rtl="0" eaLnBrk="0" fontAlgn="base" hangingPunct="0">
                <a:lnSpc>
                  <a:spcPct val="80000"/>
                </a:lnSpc>
                <a:spcBef>
                  <a:spcPct val="20000"/>
                </a:spcBef>
                <a:spcAft>
                  <a:spcPct val="0"/>
                </a:spcAft>
                <a:buChar char="o"/>
                <a:defRPr sz="1600" b="0" i="0">
                  <a:solidFill>
                    <a:schemeClr val="tx1">
                      <a:lumMod val="65000"/>
                      <a:lumOff val="35000"/>
                    </a:schemeClr>
                  </a:solidFill>
                  <a:latin typeface="Trebuchet MS" pitchFamily="34" charset="0"/>
                  <a:ea typeface="ＭＳ Ｐゴシック" charset="0"/>
                  <a:cs typeface="Trebuchet MS" pitchFamily="34" charset="0"/>
                </a:defRPr>
              </a:lvl4pPr>
              <a:lvl5pPr marL="2057400" indent="-228600" algn="l" rtl="0" eaLnBrk="0" fontAlgn="base" hangingPunct="0">
                <a:lnSpc>
                  <a:spcPct val="80000"/>
                </a:lnSpc>
                <a:spcBef>
                  <a:spcPct val="20000"/>
                </a:spcBef>
                <a:spcAft>
                  <a:spcPct val="0"/>
                </a:spcAft>
                <a:buFont typeface="Arial" charset="0"/>
                <a:buChar char="-"/>
                <a:defRPr sz="1400" b="0" i="0">
                  <a:solidFill>
                    <a:schemeClr val="tx1">
                      <a:lumMod val="65000"/>
                      <a:lumOff val="35000"/>
                    </a:schemeClr>
                  </a:solidFill>
                  <a:latin typeface="Trebuchet MS" pitchFamily="34" charset="0"/>
                  <a:ea typeface="ＭＳ Ｐゴシック" charset="0"/>
                  <a:cs typeface="Trebuchet MS" pitchFamily="34" charset="0"/>
                </a:defRPr>
              </a:lvl5pPr>
              <a:lvl6pPr marL="2514600" indent="-228600" algn="l" rtl="0" fontAlgn="base">
                <a:spcBef>
                  <a:spcPct val="20000"/>
                </a:spcBef>
                <a:spcAft>
                  <a:spcPct val="0"/>
                </a:spcAft>
                <a:buFont typeface="Arial" charset="0"/>
                <a:buChar char="-"/>
                <a:defRPr sz="1400">
                  <a:solidFill>
                    <a:schemeClr val="tx1"/>
                  </a:solidFill>
                  <a:latin typeface="+mn-lt"/>
                </a:defRPr>
              </a:lvl6pPr>
              <a:lvl7pPr marL="2971800" indent="-228600" algn="l" rtl="0" fontAlgn="base">
                <a:spcBef>
                  <a:spcPct val="20000"/>
                </a:spcBef>
                <a:spcAft>
                  <a:spcPct val="0"/>
                </a:spcAft>
                <a:buFont typeface="Arial" charset="0"/>
                <a:buChar char="-"/>
                <a:defRPr sz="1400">
                  <a:solidFill>
                    <a:schemeClr val="tx1"/>
                  </a:solidFill>
                  <a:latin typeface="+mn-lt"/>
                </a:defRPr>
              </a:lvl7pPr>
              <a:lvl8pPr marL="3429000" indent="-228600" algn="l" rtl="0" fontAlgn="base">
                <a:spcBef>
                  <a:spcPct val="20000"/>
                </a:spcBef>
                <a:spcAft>
                  <a:spcPct val="0"/>
                </a:spcAft>
                <a:buFont typeface="Arial" charset="0"/>
                <a:buChar char="-"/>
                <a:defRPr sz="1400">
                  <a:solidFill>
                    <a:schemeClr val="tx1"/>
                  </a:solidFill>
                  <a:latin typeface="+mn-lt"/>
                </a:defRPr>
              </a:lvl8pPr>
              <a:lvl9pPr marL="3886200" indent="-228600" algn="l" rtl="0" fontAlgn="base">
                <a:spcBef>
                  <a:spcPct val="20000"/>
                </a:spcBef>
                <a:spcAft>
                  <a:spcPct val="0"/>
                </a:spcAft>
                <a:buFont typeface="Arial" charset="0"/>
                <a:buChar char="-"/>
                <a:defRPr sz="1400">
                  <a:solidFill>
                    <a:schemeClr val="tx1"/>
                  </a:solidFill>
                  <a:latin typeface="+mn-lt"/>
                </a:defRPr>
              </a:lvl9pPr>
            </a:lstStyle>
            <a:p>
              <a:pPr marL="0" indent="0" algn="ctr">
                <a:buFont typeface="Wingdings" pitchFamily="2" charset="2"/>
                <a:buNone/>
              </a:pPr>
              <a:r>
                <a:rPr lang="en-US" sz="1600" dirty="0" smtClean="0">
                  <a:solidFill>
                    <a:srgbClr val="FFFFFF"/>
                  </a:solidFill>
                  <a:latin typeface="Gadugi" panose="020B0502040204020203" pitchFamily="34" charset="0"/>
                </a:rPr>
                <a:t>Environment</a:t>
              </a:r>
              <a:endParaRPr lang="en-US" sz="1600" dirty="0">
                <a:solidFill>
                  <a:srgbClr val="FFFFFF"/>
                </a:solidFill>
                <a:latin typeface="Gadugi" panose="020B0502040204020203" pitchFamily="34" charset="0"/>
              </a:endParaRPr>
            </a:p>
          </p:txBody>
        </p:sp>
        <p:sp>
          <p:nvSpPr>
            <p:cNvPr id="45" name="Content Placeholder 3"/>
            <p:cNvSpPr txBox="1">
              <a:spLocks/>
            </p:cNvSpPr>
            <p:nvPr/>
          </p:nvSpPr>
          <p:spPr bwMode="auto">
            <a:xfrm>
              <a:off x="1487607" y="4408009"/>
              <a:ext cx="6065336" cy="540474"/>
            </a:xfrm>
            <a:prstGeom prst="rect">
              <a:avLst/>
            </a:prstGeom>
            <a:solidFill>
              <a:srgbClr val="004600"/>
            </a:solidFill>
            <a:ln/>
            <a:extLst>
              <a:ext uri="{FAA26D3D-D897-4be2-8F04-BA451C77F1D7}">
                <ma14:placeholderFlag xmlns:ma14="http://schemas.microsoft.com/office/mac/drawingml/2011/main" xmlns="" val="1"/>
              </a:ext>
            </a:extLst>
          </p:spPr>
          <p:style>
            <a:lnRef idx="2">
              <a:schemeClr val="dk1">
                <a:shade val="50000"/>
              </a:schemeClr>
            </a:lnRef>
            <a:fillRef idx="1">
              <a:schemeClr val="dk1"/>
            </a:fillRef>
            <a:effectRef idx="0">
              <a:schemeClr val="dk1"/>
            </a:effectRef>
            <a:fontRef idx="minor">
              <a:schemeClr val="lt1"/>
            </a:fontRef>
          </p:style>
          <p:txBody>
            <a:bodyPr vert="horz" wrap="square" lIns="91435" tIns="45720" rIns="91435" bIns="45720" numCol="1" anchor="ctr" anchorCtr="0" compatLnSpc="1">
              <a:prstTxWarp prst="textNoShape">
                <a:avLst/>
              </a:prstTxWarp>
            </a:bodyPr>
            <a:lstStyle>
              <a:lvl1pPr marL="342900" indent="-342900" algn="l" rtl="0" eaLnBrk="0" fontAlgn="base" hangingPunct="0">
                <a:lnSpc>
                  <a:spcPct val="80000"/>
                </a:lnSpc>
                <a:spcBef>
                  <a:spcPct val="20000"/>
                </a:spcBef>
                <a:spcAft>
                  <a:spcPct val="0"/>
                </a:spcAft>
                <a:buSzPct val="125000"/>
                <a:buFont typeface="Wingdings" pitchFamily="2" charset="2"/>
                <a:buChar char="Ø"/>
                <a:defRPr sz="2400" b="0" i="0" baseline="0">
                  <a:solidFill>
                    <a:schemeClr val="tx1">
                      <a:lumMod val="65000"/>
                      <a:lumOff val="35000"/>
                    </a:schemeClr>
                  </a:solidFill>
                  <a:latin typeface="Trebuchet MS" pitchFamily="34" charset="0"/>
                  <a:ea typeface="ＭＳ Ｐゴシック" charset="0"/>
                  <a:cs typeface="Trebuchet MS" pitchFamily="34" charset="0"/>
                </a:defRPr>
              </a:lvl1pPr>
              <a:lvl2pPr marL="742950" indent="-285750" algn="l" rtl="0" eaLnBrk="0" fontAlgn="base" hangingPunct="0">
                <a:lnSpc>
                  <a:spcPct val="80000"/>
                </a:lnSpc>
                <a:spcBef>
                  <a:spcPct val="20000"/>
                </a:spcBef>
                <a:spcAft>
                  <a:spcPct val="0"/>
                </a:spcAft>
                <a:buSzPct val="80000"/>
                <a:buFont typeface="Wingdings" charset="0"/>
                <a:buChar char="§"/>
                <a:defRPr sz="1800" b="0" i="0">
                  <a:solidFill>
                    <a:schemeClr val="tx1">
                      <a:lumMod val="65000"/>
                      <a:lumOff val="35000"/>
                    </a:schemeClr>
                  </a:solidFill>
                  <a:latin typeface="Trebuchet MS" pitchFamily="34" charset="0"/>
                  <a:ea typeface="ＭＳ Ｐゴシック" charset="0"/>
                  <a:cs typeface="Trebuchet MS" pitchFamily="34" charset="0"/>
                </a:defRPr>
              </a:lvl2pPr>
              <a:lvl3pPr marL="1143000" indent="-228600" algn="l" rtl="0" eaLnBrk="0" fontAlgn="base" hangingPunct="0">
                <a:lnSpc>
                  <a:spcPct val="80000"/>
                </a:lnSpc>
                <a:spcBef>
                  <a:spcPct val="20000"/>
                </a:spcBef>
                <a:spcAft>
                  <a:spcPct val="0"/>
                </a:spcAft>
                <a:buSzPct val="75000"/>
                <a:buFont typeface="Wingdings" charset="0"/>
                <a:buChar char="§"/>
                <a:defRPr sz="1800" b="0" i="0">
                  <a:solidFill>
                    <a:schemeClr val="tx1">
                      <a:lumMod val="65000"/>
                      <a:lumOff val="35000"/>
                    </a:schemeClr>
                  </a:solidFill>
                  <a:latin typeface="Trebuchet MS" pitchFamily="34" charset="0"/>
                  <a:ea typeface="ＭＳ Ｐゴシック" charset="0"/>
                  <a:cs typeface="Trebuchet MS" pitchFamily="34" charset="0"/>
                </a:defRPr>
              </a:lvl3pPr>
              <a:lvl4pPr marL="1600200" indent="-228600" algn="l" rtl="0" eaLnBrk="0" fontAlgn="base" hangingPunct="0">
                <a:lnSpc>
                  <a:spcPct val="80000"/>
                </a:lnSpc>
                <a:spcBef>
                  <a:spcPct val="20000"/>
                </a:spcBef>
                <a:spcAft>
                  <a:spcPct val="0"/>
                </a:spcAft>
                <a:buChar char="o"/>
                <a:defRPr sz="1600" b="0" i="0">
                  <a:solidFill>
                    <a:schemeClr val="tx1">
                      <a:lumMod val="65000"/>
                      <a:lumOff val="35000"/>
                    </a:schemeClr>
                  </a:solidFill>
                  <a:latin typeface="Trebuchet MS" pitchFamily="34" charset="0"/>
                  <a:ea typeface="ＭＳ Ｐゴシック" charset="0"/>
                  <a:cs typeface="Trebuchet MS" pitchFamily="34" charset="0"/>
                </a:defRPr>
              </a:lvl4pPr>
              <a:lvl5pPr marL="2057400" indent="-228600" algn="l" rtl="0" eaLnBrk="0" fontAlgn="base" hangingPunct="0">
                <a:lnSpc>
                  <a:spcPct val="80000"/>
                </a:lnSpc>
                <a:spcBef>
                  <a:spcPct val="20000"/>
                </a:spcBef>
                <a:spcAft>
                  <a:spcPct val="0"/>
                </a:spcAft>
                <a:buFont typeface="Arial" charset="0"/>
                <a:buChar char="-"/>
                <a:defRPr sz="1400" b="0" i="0">
                  <a:solidFill>
                    <a:schemeClr val="tx1">
                      <a:lumMod val="65000"/>
                      <a:lumOff val="35000"/>
                    </a:schemeClr>
                  </a:solidFill>
                  <a:latin typeface="Trebuchet MS" pitchFamily="34" charset="0"/>
                  <a:ea typeface="ＭＳ Ｐゴシック" charset="0"/>
                  <a:cs typeface="Trebuchet MS" pitchFamily="34" charset="0"/>
                </a:defRPr>
              </a:lvl5pPr>
              <a:lvl6pPr marL="2514600" indent="-228600" algn="l" rtl="0" fontAlgn="base">
                <a:spcBef>
                  <a:spcPct val="20000"/>
                </a:spcBef>
                <a:spcAft>
                  <a:spcPct val="0"/>
                </a:spcAft>
                <a:buFont typeface="Arial" charset="0"/>
                <a:buChar char="-"/>
                <a:defRPr sz="1400">
                  <a:solidFill>
                    <a:schemeClr val="tx1"/>
                  </a:solidFill>
                  <a:latin typeface="+mn-lt"/>
                </a:defRPr>
              </a:lvl6pPr>
              <a:lvl7pPr marL="2971800" indent="-228600" algn="l" rtl="0" fontAlgn="base">
                <a:spcBef>
                  <a:spcPct val="20000"/>
                </a:spcBef>
                <a:spcAft>
                  <a:spcPct val="0"/>
                </a:spcAft>
                <a:buFont typeface="Arial" charset="0"/>
                <a:buChar char="-"/>
                <a:defRPr sz="1400">
                  <a:solidFill>
                    <a:schemeClr val="tx1"/>
                  </a:solidFill>
                  <a:latin typeface="+mn-lt"/>
                </a:defRPr>
              </a:lvl7pPr>
              <a:lvl8pPr marL="3429000" indent="-228600" algn="l" rtl="0" fontAlgn="base">
                <a:spcBef>
                  <a:spcPct val="20000"/>
                </a:spcBef>
                <a:spcAft>
                  <a:spcPct val="0"/>
                </a:spcAft>
                <a:buFont typeface="Arial" charset="0"/>
                <a:buChar char="-"/>
                <a:defRPr sz="1400">
                  <a:solidFill>
                    <a:schemeClr val="tx1"/>
                  </a:solidFill>
                  <a:latin typeface="+mn-lt"/>
                </a:defRPr>
              </a:lvl8pPr>
              <a:lvl9pPr marL="3886200" indent="-228600" algn="l" rtl="0" fontAlgn="base">
                <a:spcBef>
                  <a:spcPct val="20000"/>
                </a:spcBef>
                <a:spcAft>
                  <a:spcPct val="0"/>
                </a:spcAft>
                <a:buFont typeface="Arial" charset="0"/>
                <a:buChar char="-"/>
                <a:defRPr sz="1400">
                  <a:solidFill>
                    <a:schemeClr val="tx1"/>
                  </a:solidFill>
                  <a:latin typeface="+mn-lt"/>
                </a:defRPr>
              </a:lvl9pPr>
            </a:lstStyle>
            <a:p>
              <a:pPr marL="0" indent="0" algn="ctr">
                <a:buFont typeface="Wingdings" pitchFamily="2" charset="2"/>
                <a:buNone/>
              </a:pPr>
              <a:r>
                <a:rPr lang="en-US" sz="1600" dirty="0" smtClean="0">
                  <a:solidFill>
                    <a:srgbClr val="FFFFFF"/>
                  </a:solidFill>
                  <a:latin typeface="Gadugi" panose="020B0502040204020203" pitchFamily="34" charset="0"/>
                </a:rPr>
                <a:t>Capabilities &amp; </a:t>
              </a:r>
              <a:r>
                <a:rPr lang="en-GB" sz="1600" dirty="0" smtClean="0">
                  <a:solidFill>
                    <a:srgbClr val="FFFFFF"/>
                  </a:solidFill>
                  <a:latin typeface="Gadugi" panose="020B0502040204020203" pitchFamily="34" charset="0"/>
                </a:rPr>
                <a:t>Behaviours</a:t>
              </a:r>
              <a:endParaRPr lang="en-GB" sz="1600" dirty="0">
                <a:solidFill>
                  <a:srgbClr val="FFFFFF"/>
                </a:solidFill>
                <a:latin typeface="Gadugi" panose="020B0502040204020203" pitchFamily="34" charset="0"/>
              </a:endParaRPr>
            </a:p>
          </p:txBody>
        </p:sp>
        <p:sp>
          <p:nvSpPr>
            <p:cNvPr id="46" name="Content Placeholder 3"/>
            <p:cNvSpPr txBox="1">
              <a:spLocks/>
            </p:cNvSpPr>
            <p:nvPr/>
          </p:nvSpPr>
          <p:spPr bwMode="auto">
            <a:xfrm>
              <a:off x="1072085" y="5031961"/>
              <a:ext cx="6894402" cy="540474"/>
            </a:xfrm>
            <a:prstGeom prst="rect">
              <a:avLst/>
            </a:prstGeom>
            <a:solidFill>
              <a:srgbClr val="002800"/>
            </a:solidFill>
            <a:ln/>
            <a:extLst>
              <a:ext uri="{FAA26D3D-D897-4be2-8F04-BA451C77F1D7}">
                <ma14:placeholderFlag xmlns:ma14="http://schemas.microsoft.com/office/mac/drawingml/2011/main" xmlns="" val="1"/>
              </a:ext>
            </a:extLst>
          </p:spPr>
          <p:style>
            <a:lnRef idx="2">
              <a:schemeClr val="dk1">
                <a:shade val="50000"/>
              </a:schemeClr>
            </a:lnRef>
            <a:fillRef idx="1">
              <a:schemeClr val="dk1"/>
            </a:fillRef>
            <a:effectRef idx="0">
              <a:schemeClr val="dk1"/>
            </a:effectRef>
            <a:fontRef idx="minor">
              <a:schemeClr val="lt1"/>
            </a:fontRef>
          </p:style>
          <p:txBody>
            <a:bodyPr vert="horz" wrap="square" lIns="91435" tIns="45720" rIns="91435" bIns="45720" numCol="1" anchor="ctr" anchorCtr="0" compatLnSpc="1">
              <a:prstTxWarp prst="textNoShape">
                <a:avLst/>
              </a:prstTxWarp>
            </a:bodyPr>
            <a:lstStyle>
              <a:lvl1pPr marL="342900" indent="-342900" algn="l" rtl="0" eaLnBrk="0" fontAlgn="base" hangingPunct="0">
                <a:lnSpc>
                  <a:spcPct val="80000"/>
                </a:lnSpc>
                <a:spcBef>
                  <a:spcPct val="20000"/>
                </a:spcBef>
                <a:spcAft>
                  <a:spcPct val="0"/>
                </a:spcAft>
                <a:buSzPct val="125000"/>
                <a:buFont typeface="Wingdings" pitchFamily="2" charset="2"/>
                <a:buChar char="Ø"/>
                <a:defRPr sz="2400" b="0" i="0" baseline="0">
                  <a:solidFill>
                    <a:schemeClr val="tx1">
                      <a:lumMod val="65000"/>
                      <a:lumOff val="35000"/>
                    </a:schemeClr>
                  </a:solidFill>
                  <a:latin typeface="Trebuchet MS" pitchFamily="34" charset="0"/>
                  <a:ea typeface="ＭＳ Ｐゴシック" charset="0"/>
                  <a:cs typeface="Trebuchet MS" pitchFamily="34" charset="0"/>
                </a:defRPr>
              </a:lvl1pPr>
              <a:lvl2pPr marL="742950" indent="-285750" algn="l" rtl="0" eaLnBrk="0" fontAlgn="base" hangingPunct="0">
                <a:lnSpc>
                  <a:spcPct val="80000"/>
                </a:lnSpc>
                <a:spcBef>
                  <a:spcPct val="20000"/>
                </a:spcBef>
                <a:spcAft>
                  <a:spcPct val="0"/>
                </a:spcAft>
                <a:buSzPct val="80000"/>
                <a:buFont typeface="Wingdings" charset="0"/>
                <a:buChar char="§"/>
                <a:defRPr sz="1800" b="0" i="0">
                  <a:solidFill>
                    <a:schemeClr val="tx1">
                      <a:lumMod val="65000"/>
                      <a:lumOff val="35000"/>
                    </a:schemeClr>
                  </a:solidFill>
                  <a:latin typeface="Trebuchet MS" pitchFamily="34" charset="0"/>
                  <a:ea typeface="ＭＳ Ｐゴシック" charset="0"/>
                  <a:cs typeface="Trebuchet MS" pitchFamily="34" charset="0"/>
                </a:defRPr>
              </a:lvl2pPr>
              <a:lvl3pPr marL="1143000" indent="-228600" algn="l" rtl="0" eaLnBrk="0" fontAlgn="base" hangingPunct="0">
                <a:lnSpc>
                  <a:spcPct val="80000"/>
                </a:lnSpc>
                <a:spcBef>
                  <a:spcPct val="20000"/>
                </a:spcBef>
                <a:spcAft>
                  <a:spcPct val="0"/>
                </a:spcAft>
                <a:buSzPct val="75000"/>
                <a:buFont typeface="Wingdings" charset="0"/>
                <a:buChar char="§"/>
                <a:defRPr sz="1800" b="0" i="0">
                  <a:solidFill>
                    <a:schemeClr val="tx1">
                      <a:lumMod val="65000"/>
                      <a:lumOff val="35000"/>
                    </a:schemeClr>
                  </a:solidFill>
                  <a:latin typeface="Trebuchet MS" pitchFamily="34" charset="0"/>
                  <a:ea typeface="ＭＳ Ｐゴシック" charset="0"/>
                  <a:cs typeface="Trebuchet MS" pitchFamily="34" charset="0"/>
                </a:defRPr>
              </a:lvl3pPr>
              <a:lvl4pPr marL="1600200" indent="-228600" algn="l" rtl="0" eaLnBrk="0" fontAlgn="base" hangingPunct="0">
                <a:lnSpc>
                  <a:spcPct val="80000"/>
                </a:lnSpc>
                <a:spcBef>
                  <a:spcPct val="20000"/>
                </a:spcBef>
                <a:spcAft>
                  <a:spcPct val="0"/>
                </a:spcAft>
                <a:buChar char="o"/>
                <a:defRPr sz="1600" b="0" i="0">
                  <a:solidFill>
                    <a:schemeClr val="tx1">
                      <a:lumMod val="65000"/>
                      <a:lumOff val="35000"/>
                    </a:schemeClr>
                  </a:solidFill>
                  <a:latin typeface="Trebuchet MS" pitchFamily="34" charset="0"/>
                  <a:ea typeface="ＭＳ Ｐゴシック" charset="0"/>
                  <a:cs typeface="Trebuchet MS" pitchFamily="34" charset="0"/>
                </a:defRPr>
              </a:lvl4pPr>
              <a:lvl5pPr marL="2057400" indent="-228600" algn="l" rtl="0" eaLnBrk="0" fontAlgn="base" hangingPunct="0">
                <a:lnSpc>
                  <a:spcPct val="80000"/>
                </a:lnSpc>
                <a:spcBef>
                  <a:spcPct val="20000"/>
                </a:spcBef>
                <a:spcAft>
                  <a:spcPct val="0"/>
                </a:spcAft>
                <a:buFont typeface="Arial" charset="0"/>
                <a:buChar char="-"/>
                <a:defRPr sz="1400" b="0" i="0">
                  <a:solidFill>
                    <a:schemeClr val="tx1">
                      <a:lumMod val="65000"/>
                      <a:lumOff val="35000"/>
                    </a:schemeClr>
                  </a:solidFill>
                  <a:latin typeface="Trebuchet MS" pitchFamily="34" charset="0"/>
                  <a:ea typeface="ＭＳ Ｐゴシック" charset="0"/>
                  <a:cs typeface="Trebuchet MS" pitchFamily="34" charset="0"/>
                </a:defRPr>
              </a:lvl5pPr>
              <a:lvl6pPr marL="2514600" indent="-228600" algn="l" rtl="0" fontAlgn="base">
                <a:spcBef>
                  <a:spcPct val="20000"/>
                </a:spcBef>
                <a:spcAft>
                  <a:spcPct val="0"/>
                </a:spcAft>
                <a:buFont typeface="Arial" charset="0"/>
                <a:buChar char="-"/>
                <a:defRPr sz="1400">
                  <a:solidFill>
                    <a:schemeClr val="tx1"/>
                  </a:solidFill>
                  <a:latin typeface="+mn-lt"/>
                </a:defRPr>
              </a:lvl6pPr>
              <a:lvl7pPr marL="2971800" indent="-228600" algn="l" rtl="0" fontAlgn="base">
                <a:spcBef>
                  <a:spcPct val="20000"/>
                </a:spcBef>
                <a:spcAft>
                  <a:spcPct val="0"/>
                </a:spcAft>
                <a:buFont typeface="Arial" charset="0"/>
                <a:buChar char="-"/>
                <a:defRPr sz="1400">
                  <a:solidFill>
                    <a:schemeClr val="tx1"/>
                  </a:solidFill>
                  <a:latin typeface="+mn-lt"/>
                </a:defRPr>
              </a:lvl7pPr>
              <a:lvl8pPr marL="3429000" indent="-228600" algn="l" rtl="0" fontAlgn="base">
                <a:spcBef>
                  <a:spcPct val="20000"/>
                </a:spcBef>
                <a:spcAft>
                  <a:spcPct val="0"/>
                </a:spcAft>
                <a:buFont typeface="Arial" charset="0"/>
                <a:buChar char="-"/>
                <a:defRPr sz="1400">
                  <a:solidFill>
                    <a:schemeClr val="tx1"/>
                  </a:solidFill>
                  <a:latin typeface="+mn-lt"/>
                </a:defRPr>
              </a:lvl8pPr>
              <a:lvl9pPr marL="3886200" indent="-228600" algn="l" rtl="0" fontAlgn="base">
                <a:spcBef>
                  <a:spcPct val="20000"/>
                </a:spcBef>
                <a:spcAft>
                  <a:spcPct val="0"/>
                </a:spcAft>
                <a:buFont typeface="Arial" charset="0"/>
                <a:buChar char="-"/>
                <a:defRPr sz="1400">
                  <a:solidFill>
                    <a:schemeClr val="tx1"/>
                  </a:solidFill>
                  <a:latin typeface="+mn-lt"/>
                </a:defRPr>
              </a:lvl9pPr>
            </a:lstStyle>
            <a:p>
              <a:pPr marL="0" indent="0" algn="ctr">
                <a:buFont typeface="Wingdings" pitchFamily="2" charset="2"/>
                <a:buNone/>
              </a:pPr>
              <a:r>
                <a:rPr lang="en-US" sz="1600" dirty="0" smtClean="0">
                  <a:solidFill>
                    <a:srgbClr val="FFFFFF"/>
                  </a:solidFill>
                  <a:latin typeface="Gadugi" panose="020B0502040204020203" pitchFamily="34" charset="0"/>
                </a:rPr>
                <a:t>Values</a:t>
              </a:r>
              <a:endParaRPr lang="en-US" sz="1600" dirty="0">
                <a:solidFill>
                  <a:srgbClr val="FFFFFF"/>
                </a:solidFill>
                <a:latin typeface="Gadugi" panose="020B0502040204020203" pitchFamily="34" charset="0"/>
              </a:endParaRPr>
            </a:p>
          </p:txBody>
        </p:sp>
        <p:sp>
          <p:nvSpPr>
            <p:cNvPr id="47" name="Content Placeholder 3"/>
            <p:cNvSpPr txBox="1">
              <a:spLocks/>
            </p:cNvSpPr>
            <p:nvPr/>
          </p:nvSpPr>
          <p:spPr bwMode="auto">
            <a:xfrm>
              <a:off x="683850" y="5647586"/>
              <a:ext cx="7692138" cy="594521"/>
            </a:xfrm>
            <a:prstGeom prst="rect">
              <a:avLst/>
            </a:prstGeom>
            <a:ln/>
            <a:effectLst>
              <a:reflection blurRad="6350" stA="50000" endA="300" endPos="55500" dist="101600" dir="5400000" sy="-100000" algn="bl" rotWithShape="0"/>
            </a:effectLst>
            <a:extLst>
              <a:ext uri="{FAA26D3D-D897-4be2-8F04-BA451C77F1D7}">
                <ma14:placeholderFlag xmlns:ma14="http://schemas.microsoft.com/office/mac/drawingml/2011/main" xmlns="" val="1"/>
              </a:ext>
            </a:extLst>
          </p:spPr>
          <p:style>
            <a:lnRef idx="2">
              <a:schemeClr val="dk1">
                <a:shade val="50000"/>
              </a:schemeClr>
            </a:lnRef>
            <a:fillRef idx="1">
              <a:schemeClr val="dk1"/>
            </a:fillRef>
            <a:effectRef idx="0">
              <a:schemeClr val="dk1"/>
            </a:effectRef>
            <a:fontRef idx="minor">
              <a:schemeClr val="lt1"/>
            </a:fontRef>
          </p:style>
          <p:txBody>
            <a:bodyPr vert="horz" wrap="square" lIns="91435" tIns="45720" rIns="91435" bIns="45720" numCol="1" anchor="ctr" anchorCtr="0" compatLnSpc="1">
              <a:prstTxWarp prst="textNoShape">
                <a:avLst/>
              </a:prstTxWarp>
            </a:bodyPr>
            <a:lstStyle>
              <a:lvl1pPr marL="342900" indent="-342900" algn="l" rtl="0" eaLnBrk="0" fontAlgn="base" hangingPunct="0">
                <a:lnSpc>
                  <a:spcPct val="80000"/>
                </a:lnSpc>
                <a:spcBef>
                  <a:spcPct val="20000"/>
                </a:spcBef>
                <a:spcAft>
                  <a:spcPct val="0"/>
                </a:spcAft>
                <a:buSzPct val="125000"/>
                <a:buFont typeface="Wingdings" pitchFamily="2" charset="2"/>
                <a:buChar char="Ø"/>
                <a:defRPr sz="2400" b="0" i="0" baseline="0">
                  <a:solidFill>
                    <a:schemeClr val="tx1">
                      <a:lumMod val="65000"/>
                      <a:lumOff val="35000"/>
                    </a:schemeClr>
                  </a:solidFill>
                  <a:latin typeface="Trebuchet MS" pitchFamily="34" charset="0"/>
                  <a:ea typeface="ＭＳ Ｐゴシック" charset="0"/>
                  <a:cs typeface="Trebuchet MS" pitchFamily="34" charset="0"/>
                </a:defRPr>
              </a:lvl1pPr>
              <a:lvl2pPr marL="742950" indent="-285750" algn="l" rtl="0" eaLnBrk="0" fontAlgn="base" hangingPunct="0">
                <a:lnSpc>
                  <a:spcPct val="80000"/>
                </a:lnSpc>
                <a:spcBef>
                  <a:spcPct val="20000"/>
                </a:spcBef>
                <a:spcAft>
                  <a:spcPct val="0"/>
                </a:spcAft>
                <a:buSzPct val="80000"/>
                <a:buFont typeface="Wingdings" charset="0"/>
                <a:buChar char="§"/>
                <a:defRPr sz="1800" b="0" i="0">
                  <a:solidFill>
                    <a:schemeClr val="tx1">
                      <a:lumMod val="65000"/>
                      <a:lumOff val="35000"/>
                    </a:schemeClr>
                  </a:solidFill>
                  <a:latin typeface="Trebuchet MS" pitchFamily="34" charset="0"/>
                  <a:ea typeface="ＭＳ Ｐゴシック" charset="0"/>
                  <a:cs typeface="Trebuchet MS" pitchFamily="34" charset="0"/>
                </a:defRPr>
              </a:lvl2pPr>
              <a:lvl3pPr marL="1143000" indent="-228600" algn="l" rtl="0" eaLnBrk="0" fontAlgn="base" hangingPunct="0">
                <a:lnSpc>
                  <a:spcPct val="80000"/>
                </a:lnSpc>
                <a:spcBef>
                  <a:spcPct val="20000"/>
                </a:spcBef>
                <a:spcAft>
                  <a:spcPct val="0"/>
                </a:spcAft>
                <a:buSzPct val="75000"/>
                <a:buFont typeface="Wingdings" charset="0"/>
                <a:buChar char="§"/>
                <a:defRPr sz="1800" b="0" i="0">
                  <a:solidFill>
                    <a:schemeClr val="tx1">
                      <a:lumMod val="65000"/>
                      <a:lumOff val="35000"/>
                    </a:schemeClr>
                  </a:solidFill>
                  <a:latin typeface="Trebuchet MS" pitchFamily="34" charset="0"/>
                  <a:ea typeface="ＭＳ Ｐゴシック" charset="0"/>
                  <a:cs typeface="Trebuchet MS" pitchFamily="34" charset="0"/>
                </a:defRPr>
              </a:lvl3pPr>
              <a:lvl4pPr marL="1600200" indent="-228600" algn="l" rtl="0" eaLnBrk="0" fontAlgn="base" hangingPunct="0">
                <a:lnSpc>
                  <a:spcPct val="80000"/>
                </a:lnSpc>
                <a:spcBef>
                  <a:spcPct val="20000"/>
                </a:spcBef>
                <a:spcAft>
                  <a:spcPct val="0"/>
                </a:spcAft>
                <a:buChar char="o"/>
                <a:defRPr sz="1600" b="0" i="0">
                  <a:solidFill>
                    <a:schemeClr val="tx1">
                      <a:lumMod val="65000"/>
                      <a:lumOff val="35000"/>
                    </a:schemeClr>
                  </a:solidFill>
                  <a:latin typeface="Trebuchet MS" pitchFamily="34" charset="0"/>
                  <a:ea typeface="ＭＳ Ｐゴシック" charset="0"/>
                  <a:cs typeface="Trebuchet MS" pitchFamily="34" charset="0"/>
                </a:defRPr>
              </a:lvl4pPr>
              <a:lvl5pPr marL="2057400" indent="-228600" algn="l" rtl="0" eaLnBrk="0" fontAlgn="base" hangingPunct="0">
                <a:lnSpc>
                  <a:spcPct val="80000"/>
                </a:lnSpc>
                <a:spcBef>
                  <a:spcPct val="20000"/>
                </a:spcBef>
                <a:spcAft>
                  <a:spcPct val="0"/>
                </a:spcAft>
                <a:buFont typeface="Arial" charset="0"/>
                <a:buChar char="-"/>
                <a:defRPr sz="1400" b="0" i="0">
                  <a:solidFill>
                    <a:schemeClr val="tx1">
                      <a:lumMod val="65000"/>
                      <a:lumOff val="35000"/>
                    </a:schemeClr>
                  </a:solidFill>
                  <a:latin typeface="Trebuchet MS" pitchFamily="34" charset="0"/>
                  <a:ea typeface="ＭＳ Ｐゴシック" charset="0"/>
                  <a:cs typeface="Trebuchet MS" pitchFamily="34" charset="0"/>
                </a:defRPr>
              </a:lvl5pPr>
              <a:lvl6pPr marL="2514600" indent="-228600" algn="l" rtl="0" fontAlgn="base">
                <a:spcBef>
                  <a:spcPct val="20000"/>
                </a:spcBef>
                <a:spcAft>
                  <a:spcPct val="0"/>
                </a:spcAft>
                <a:buFont typeface="Arial" charset="0"/>
                <a:buChar char="-"/>
                <a:defRPr sz="1400">
                  <a:solidFill>
                    <a:schemeClr val="tx1"/>
                  </a:solidFill>
                  <a:latin typeface="+mn-lt"/>
                </a:defRPr>
              </a:lvl6pPr>
              <a:lvl7pPr marL="2971800" indent="-228600" algn="l" rtl="0" fontAlgn="base">
                <a:spcBef>
                  <a:spcPct val="20000"/>
                </a:spcBef>
                <a:spcAft>
                  <a:spcPct val="0"/>
                </a:spcAft>
                <a:buFont typeface="Arial" charset="0"/>
                <a:buChar char="-"/>
                <a:defRPr sz="1400">
                  <a:solidFill>
                    <a:schemeClr val="tx1"/>
                  </a:solidFill>
                  <a:latin typeface="+mn-lt"/>
                </a:defRPr>
              </a:lvl7pPr>
              <a:lvl8pPr marL="3429000" indent="-228600" algn="l" rtl="0" fontAlgn="base">
                <a:spcBef>
                  <a:spcPct val="20000"/>
                </a:spcBef>
                <a:spcAft>
                  <a:spcPct val="0"/>
                </a:spcAft>
                <a:buFont typeface="Arial" charset="0"/>
                <a:buChar char="-"/>
                <a:defRPr sz="1400">
                  <a:solidFill>
                    <a:schemeClr val="tx1"/>
                  </a:solidFill>
                  <a:latin typeface="+mn-lt"/>
                </a:defRPr>
              </a:lvl8pPr>
              <a:lvl9pPr marL="3886200" indent="-228600" algn="l" rtl="0" fontAlgn="base">
                <a:spcBef>
                  <a:spcPct val="20000"/>
                </a:spcBef>
                <a:spcAft>
                  <a:spcPct val="0"/>
                </a:spcAft>
                <a:buFont typeface="Arial" charset="0"/>
                <a:buChar char="-"/>
                <a:defRPr sz="1400">
                  <a:solidFill>
                    <a:schemeClr val="tx1"/>
                  </a:solidFill>
                  <a:latin typeface="+mn-lt"/>
                </a:defRPr>
              </a:lvl9pPr>
            </a:lstStyle>
            <a:p>
              <a:pPr marL="0" indent="0" algn="ctr">
                <a:buFont typeface="Wingdings" pitchFamily="2" charset="2"/>
                <a:buNone/>
              </a:pPr>
              <a:r>
                <a:rPr lang="en-US" sz="1600" dirty="0" smtClean="0">
                  <a:solidFill>
                    <a:srgbClr val="FFFFFF"/>
                  </a:solidFill>
                  <a:latin typeface="Gadugi" panose="020B0502040204020203" pitchFamily="34" charset="0"/>
                </a:rPr>
                <a:t>Vision &amp; Identity</a:t>
              </a:r>
              <a:endParaRPr lang="en-US" sz="1600" dirty="0">
                <a:solidFill>
                  <a:srgbClr val="FFFFFF"/>
                </a:solidFill>
                <a:latin typeface="Gadugi" panose="020B0502040204020203" pitchFamily="34" charset="0"/>
              </a:endParaRPr>
            </a:p>
          </p:txBody>
        </p:sp>
        <p:pic>
          <p:nvPicPr>
            <p:cNvPr id="48" name="Picture 2" descr="http://www.tablegroup.com/images/themodel.png"/>
            <p:cNvPicPr>
              <a:picLocks noChangeAspect="1" noChangeArrowheads="1"/>
            </p:cNvPicPr>
            <p:nvPr/>
          </p:nvPicPr>
          <p:blipFill>
            <a:blip r:embed="rId9">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16468" y="-100761"/>
              <a:ext cx="4829175" cy="4038601"/>
            </a:xfrm>
            <a:prstGeom prst="rect">
              <a:avLst/>
            </a:prstGeom>
            <a:noFill/>
            <a:extLst>
              <a:ext uri="{909E8E84-426E-40DD-AFC4-6F175D3DCCD1}">
                <a14:hiddenFill xmlns:a14="http://schemas.microsoft.com/office/drawing/2010/main">
                  <a:solidFill>
                    <a:srgbClr val="FFFFFF"/>
                  </a:solidFill>
                </a14:hiddenFill>
              </a:ext>
            </a:extLst>
          </p:spPr>
        </p:pic>
      </p:grpSp>
      <p:pic>
        <p:nvPicPr>
          <p:cNvPr id="49" name="Picture 2" descr="https://lh5.googleusercontent.com/HIAfi5hta8BymY8civv2ONSrd34y8V-xPDWUAbxP_QqllHgQB3IKDzLZkxo9PMT-a5o5FiRdRcz5Lq7K4CuHJ3IN5mtkSZDepWwO0b0ft69yA77bhYC1rtuWYejeiopUCOTfXqKB"/>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7619" y="2590423"/>
            <a:ext cx="3696032" cy="1614296"/>
          </a:xfrm>
          <a:prstGeom prst="rect">
            <a:avLst/>
          </a:prstGeom>
          <a:noFill/>
          <a:extLst>
            <a:ext uri="{909E8E84-426E-40DD-AFC4-6F175D3DCCD1}">
              <a14:hiddenFill xmlns:a14="http://schemas.microsoft.com/office/drawing/2010/main">
                <a:solidFill>
                  <a:srgbClr val="FFFFFF"/>
                </a:solidFill>
              </a14:hiddenFill>
            </a:ext>
          </a:extLst>
        </p:spPr>
      </p:pic>
      <p:pic>
        <p:nvPicPr>
          <p:cNvPr id="50" name="Shape 539"/>
          <p:cNvPicPr/>
          <p:nvPr/>
        </p:nvPicPr>
        <p:blipFill>
          <a:blip r:embed="rId11"/>
          <a:srcRect t="4685"/>
          <a:stretch/>
        </p:blipFill>
        <p:spPr>
          <a:xfrm>
            <a:off x="7697035" y="1316250"/>
            <a:ext cx="1237083" cy="1179121"/>
          </a:xfrm>
          <a:prstGeom prst="rect">
            <a:avLst/>
          </a:prstGeom>
          <a:ln>
            <a:noFill/>
          </a:ln>
        </p:spPr>
      </p:pic>
      <p:pic>
        <p:nvPicPr>
          <p:cNvPr id="51" name="Picture 2" descr="https://lh6.googleusercontent.com/V5yWGhwEz_Se6DW6F4_82aJ9h8NLckpO-zdm1SD0xKWVf4a-Cy2Nel5arcaXGxh-F4QW2PGSmDNOmxu5fwgBP9DO-PhVpp2vEDHBUCWFzdc_EjR-sxrp-tyeMna9_ZUYvP8y504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0869" y="4273150"/>
            <a:ext cx="3368928" cy="777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027007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tile/>
        </a:blipFill>
        <a:effectLst/>
      </p:bgPr>
    </p:bg>
    <p:spTree>
      <p:nvGrpSpPr>
        <p:cNvPr id="1" name=""/>
        <p:cNvGrpSpPr/>
        <p:nvPr/>
      </p:nvGrpSpPr>
      <p:grpSpPr>
        <a:xfrm>
          <a:off x="0" y="0"/>
          <a:ext cx="0" cy="0"/>
          <a:chOff x="0" y="0"/>
          <a:chExt cx="0" cy="0"/>
        </a:xfrm>
      </p:grpSpPr>
      <p:pic>
        <p:nvPicPr>
          <p:cNvPr id="564" name="Content Placeholder 10"/>
          <p:cNvPicPr/>
          <p:nvPr/>
        </p:nvPicPr>
        <p:blipFill>
          <a:blip r:embed="rId4"/>
          <a:srcRect l="33969" t="38733" r="35809" b="45836"/>
          <a:stretch/>
        </p:blipFill>
        <p:spPr>
          <a:xfrm>
            <a:off x="7886880" y="4826520"/>
            <a:ext cx="1154520" cy="240120"/>
          </a:xfrm>
          <a:prstGeom prst="rect">
            <a:avLst/>
          </a:prstGeom>
          <a:ln>
            <a:noFill/>
          </a:ln>
        </p:spPr>
      </p:pic>
      <p:sp>
        <p:nvSpPr>
          <p:cNvPr id="565" name="CustomShape 2"/>
          <p:cNvSpPr/>
          <p:nvPr/>
        </p:nvSpPr>
        <p:spPr>
          <a:xfrm>
            <a:off x="334800" y="2627086"/>
            <a:ext cx="8462520" cy="196651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endParaRPr lang="en-US" sz="1800" b="0" strike="noStrike" spc="-1" dirty="0">
              <a:solidFill>
                <a:srgbClr val="FFFFFF"/>
              </a:solidFill>
              <a:uFill>
                <a:solidFill>
                  <a:srgbClr val="FFFFFF"/>
                </a:solidFill>
              </a:uFill>
              <a:latin typeface="Arial"/>
            </a:endParaRPr>
          </a:p>
          <a:p>
            <a:pPr algn="ctr">
              <a:lnSpc>
                <a:spcPct val="100000"/>
              </a:lnSpc>
            </a:pPr>
            <a:endParaRPr lang="en-US" sz="1800" b="0" strike="noStrike" spc="-1" dirty="0">
              <a:solidFill>
                <a:srgbClr val="FFFFFF"/>
              </a:solidFill>
              <a:uFill>
                <a:solidFill>
                  <a:srgbClr val="FFFFFF"/>
                </a:solidFill>
              </a:uFill>
              <a:latin typeface="Arial"/>
            </a:endParaRPr>
          </a:p>
          <a:p>
            <a:pPr algn="ctr">
              <a:lnSpc>
                <a:spcPct val="100000"/>
              </a:lnSpc>
            </a:pPr>
            <a:endParaRPr lang="en-US" sz="1800" b="0" strike="noStrike" spc="-1" dirty="0">
              <a:solidFill>
                <a:srgbClr val="FFFFFF"/>
              </a:solidFill>
              <a:uFill>
                <a:solidFill>
                  <a:srgbClr val="FFFFFF"/>
                </a:solidFill>
              </a:uFill>
              <a:latin typeface="Arial"/>
            </a:endParaRPr>
          </a:p>
          <a:p>
            <a:pPr algn="ctr">
              <a:lnSpc>
                <a:spcPct val="100000"/>
              </a:lnSpc>
            </a:pPr>
            <a:r>
              <a:rPr lang="en-US" sz="3200" b="0" strike="noStrike" spc="-1" dirty="0">
                <a:solidFill>
                  <a:srgbClr val="FFFFFF"/>
                </a:solidFill>
                <a:uFill>
                  <a:solidFill>
                    <a:srgbClr val="FFFFFF"/>
                  </a:solidFill>
                </a:uFill>
                <a:latin typeface="Century Gothic"/>
                <a:ea typeface="DejaVu Sans"/>
              </a:rPr>
              <a:t>Thank you</a:t>
            </a:r>
            <a:endParaRPr lang="en-US" sz="1800" b="0" strike="noStrike" spc="-1" dirty="0">
              <a:solidFill>
                <a:srgbClr val="FFFFFF"/>
              </a:solidFill>
              <a:uFill>
                <a:solidFill>
                  <a:srgbClr val="FFFFFF"/>
                </a:solidFill>
              </a:uFill>
              <a:latin typeface="Arial"/>
            </a:endParaRPr>
          </a:p>
        </p:txBody>
      </p:sp>
      <p:sp>
        <p:nvSpPr>
          <p:cNvPr id="5" name="CustomShape 1"/>
          <p:cNvSpPr/>
          <p:nvPr/>
        </p:nvSpPr>
        <p:spPr>
          <a:xfrm>
            <a:off x="457200" y="147406"/>
            <a:ext cx="8228520" cy="149270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smtClean="0">
                <a:solidFill>
                  <a:srgbClr val="FFFFFF"/>
                </a:solidFill>
                <a:uFill>
                  <a:solidFill>
                    <a:srgbClr val="FFFFFF"/>
                  </a:solidFill>
                </a:uFill>
                <a:latin typeface="Californian FB" panose="0207040306080B030204" pitchFamily="18" charset="0"/>
                <a:ea typeface="DejaVu Sans"/>
              </a:rPr>
              <a:t>Scott Potter</a:t>
            </a:r>
          </a:p>
          <a:p>
            <a:pPr algn="ctr">
              <a:lnSpc>
                <a:spcPct val="100000"/>
              </a:lnSpc>
            </a:pPr>
            <a:endParaRPr lang="en-GB" sz="1800" b="0" strike="noStrike" spc="-1" dirty="0" smtClean="0">
              <a:solidFill>
                <a:srgbClr val="FFFFFF"/>
              </a:solidFill>
              <a:uFill>
                <a:solidFill>
                  <a:srgbClr val="FFFFFF"/>
                </a:solidFill>
              </a:uFill>
              <a:latin typeface="Californian FB" panose="0207040306080B030204" pitchFamily="18" charset="0"/>
            </a:endParaRPr>
          </a:p>
          <a:p>
            <a:pPr algn="ctr">
              <a:lnSpc>
                <a:spcPct val="100000"/>
              </a:lnSpc>
            </a:pPr>
            <a:r>
              <a:rPr lang="en-GB" spc="-1" dirty="0" smtClean="0">
                <a:solidFill>
                  <a:srgbClr val="FFFFFF"/>
                </a:solidFill>
                <a:uFill>
                  <a:solidFill>
                    <a:srgbClr val="FFFFFF"/>
                  </a:solidFill>
                </a:uFill>
                <a:latin typeface="Californian FB" panose="0207040306080B030204" pitchFamily="18" charset="0"/>
              </a:rPr>
              <a:t>To Autonomy &amp; Beyond</a:t>
            </a:r>
            <a:endParaRPr lang="en-US" sz="1800" b="0" strike="noStrike" spc="-1" dirty="0">
              <a:solidFill>
                <a:srgbClr val="FFFFFF"/>
              </a:solidFill>
              <a:uFill>
                <a:solidFill>
                  <a:srgbClr val="FFFFFF"/>
                </a:solidFill>
              </a:uFill>
              <a:latin typeface="Californian FB" panose="0207040306080B0302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ustomShape 3"/>
          <p:cNvSpPr/>
          <p:nvPr/>
        </p:nvSpPr>
        <p:spPr>
          <a:xfrm>
            <a:off x="311760" y="847800"/>
            <a:ext cx="3554387" cy="35910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u="sng" spc="-1" dirty="0" smtClean="0">
                <a:solidFill>
                  <a:schemeClr val="bg1"/>
                </a:solidFill>
                <a:uFill>
                  <a:solidFill>
                    <a:srgbClr val="FFFFFF"/>
                  </a:solidFill>
                </a:uFill>
                <a:latin typeface="Gadugi" panose="020B0502040204020203" pitchFamily="34" charset="0"/>
                <a:ea typeface="Arial"/>
              </a:rPr>
              <a:t>The Technology </a:t>
            </a:r>
            <a:r>
              <a:rPr lang="en-US" sz="1800" b="0" u="sng" strike="noStrike" spc="-1" dirty="0" err="1" smtClean="0">
                <a:solidFill>
                  <a:schemeClr val="bg1"/>
                </a:solidFill>
                <a:uFill>
                  <a:solidFill>
                    <a:srgbClr val="FFFFFF"/>
                  </a:solidFill>
                </a:uFill>
                <a:latin typeface="Gadugi" panose="020B0502040204020203" pitchFamily="34" charset="0"/>
                <a:ea typeface="Arial"/>
              </a:rPr>
              <a:t>Organisation</a:t>
            </a:r>
            <a:endParaRPr lang="en-US" sz="1800" b="0" strike="noStrike" spc="-1" dirty="0">
              <a:solidFill>
                <a:schemeClr val="bg1"/>
              </a:solidFill>
              <a:uFill>
                <a:solidFill>
                  <a:srgbClr val="FFFFFF"/>
                </a:solidFill>
              </a:uFill>
              <a:latin typeface="Gadugi" panose="020B0502040204020203" pitchFamily="34" charset="0"/>
            </a:endParaRPr>
          </a:p>
          <a:p>
            <a:pPr>
              <a:lnSpc>
                <a:spcPct val="100000"/>
              </a:lnSpc>
            </a:pPr>
            <a:endParaRPr lang="en-US" sz="1800" b="0" strike="noStrike" spc="-1" dirty="0">
              <a:solidFill>
                <a:schemeClr val="bg1"/>
              </a:solidFill>
              <a:uFill>
                <a:solidFill>
                  <a:srgbClr val="FFFFFF"/>
                </a:solidFill>
              </a:uFill>
              <a:latin typeface="Gadugi" panose="020B0502040204020203" pitchFamily="34" charset="0"/>
            </a:endParaRPr>
          </a:p>
          <a:p>
            <a:pPr>
              <a:lnSpc>
                <a:spcPct val="100000"/>
              </a:lnSpc>
            </a:pPr>
            <a:endParaRPr lang="en-US" sz="1800" b="0" strike="noStrike" spc="-1" dirty="0">
              <a:solidFill>
                <a:schemeClr val="bg1"/>
              </a:solidFill>
              <a:uFill>
                <a:solidFill>
                  <a:srgbClr val="FFFFFF"/>
                </a:solidFill>
              </a:uFill>
              <a:latin typeface="Gadugi" panose="020B0502040204020203" pitchFamily="34" charset="0"/>
            </a:endParaRPr>
          </a:p>
        </p:txBody>
      </p:sp>
      <p:grpSp>
        <p:nvGrpSpPr>
          <p:cNvPr id="12" name="Group 11"/>
          <p:cNvGrpSpPr/>
          <p:nvPr/>
        </p:nvGrpSpPr>
        <p:grpSpPr>
          <a:xfrm>
            <a:off x="124767" y="394489"/>
            <a:ext cx="1624008" cy="267693"/>
            <a:chOff x="1401784" y="4641924"/>
            <a:chExt cx="1624008" cy="267693"/>
          </a:xfrm>
        </p:grpSpPr>
        <p:grpSp>
          <p:nvGrpSpPr>
            <p:cNvPr id="13" name="Group 12"/>
            <p:cNvGrpSpPr/>
            <p:nvPr/>
          </p:nvGrpSpPr>
          <p:grpSpPr>
            <a:xfrm>
              <a:off x="1401784" y="4651331"/>
              <a:ext cx="258398" cy="233226"/>
              <a:chOff x="1401784" y="4651331"/>
              <a:chExt cx="258398" cy="233226"/>
            </a:xfrm>
          </p:grpSpPr>
          <p:sp>
            <p:nvSpPr>
              <p:cNvPr id="27" name="CustomShape 3"/>
              <p:cNvSpPr/>
              <p:nvPr/>
            </p:nvSpPr>
            <p:spPr>
              <a:xfrm>
                <a:off x="1401784"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28" name="Picture 27"/>
              <p:cNvPicPr/>
              <p:nvPr/>
            </p:nvPicPr>
            <p:blipFill>
              <a:blip r:embed="rId3">
                <a:biLevel thresh="75000"/>
              </a:blip>
              <a:stretch/>
            </p:blipFill>
            <p:spPr>
              <a:xfrm>
                <a:off x="1424456" y="4696582"/>
                <a:ext cx="218047" cy="147125"/>
              </a:xfrm>
              <a:prstGeom prst="rect">
                <a:avLst/>
              </a:prstGeom>
              <a:ln>
                <a:noFill/>
              </a:ln>
            </p:spPr>
          </p:pic>
        </p:grpSp>
        <p:pic>
          <p:nvPicPr>
            <p:cNvPr id="14" name="Shape 73"/>
            <p:cNvPicPr/>
            <p:nvPr/>
          </p:nvPicPr>
          <p:blipFill>
            <a:blip r:embed="rId4"/>
            <a:srcRect t="11721" b="20008"/>
            <a:stretch/>
          </p:blipFill>
          <p:spPr>
            <a:xfrm>
              <a:off x="1671922" y="4651474"/>
              <a:ext cx="255786" cy="229840"/>
            </a:xfrm>
            <a:prstGeom prst="rect">
              <a:avLst/>
            </a:prstGeom>
            <a:ln>
              <a:noFill/>
            </a:ln>
          </p:spPr>
        </p:pic>
        <p:grpSp>
          <p:nvGrpSpPr>
            <p:cNvPr id="15" name="Group 14"/>
            <p:cNvGrpSpPr/>
            <p:nvPr/>
          </p:nvGrpSpPr>
          <p:grpSpPr>
            <a:xfrm>
              <a:off x="1939455" y="4651502"/>
              <a:ext cx="258398" cy="233226"/>
              <a:chOff x="4430340" y="4653260"/>
              <a:chExt cx="258398" cy="233226"/>
            </a:xfrm>
          </p:grpSpPr>
          <p:sp>
            <p:nvSpPr>
              <p:cNvPr id="25" name="CustomShape 3"/>
              <p:cNvSpPr/>
              <p:nvPr/>
            </p:nvSpPr>
            <p:spPr>
              <a:xfrm>
                <a:off x="4430340" y="4653260"/>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26" name="Shape 78"/>
              <p:cNvPicPr/>
              <p:nvPr/>
            </p:nvPicPr>
            <p:blipFill>
              <a:blip r:embed="rId5"/>
              <a:stretch/>
            </p:blipFill>
            <p:spPr>
              <a:xfrm>
                <a:off x="4455807" y="4672397"/>
                <a:ext cx="210464" cy="197923"/>
              </a:xfrm>
              <a:prstGeom prst="rect">
                <a:avLst/>
              </a:prstGeom>
              <a:ln>
                <a:noFill/>
              </a:ln>
            </p:spPr>
          </p:pic>
        </p:grpSp>
        <p:grpSp>
          <p:nvGrpSpPr>
            <p:cNvPr id="16" name="Group 15"/>
            <p:cNvGrpSpPr/>
            <p:nvPr/>
          </p:nvGrpSpPr>
          <p:grpSpPr>
            <a:xfrm>
              <a:off x="2206988" y="4641924"/>
              <a:ext cx="270138" cy="267693"/>
              <a:chOff x="5932878" y="4638693"/>
              <a:chExt cx="270138" cy="267693"/>
            </a:xfrm>
          </p:grpSpPr>
          <p:sp>
            <p:nvSpPr>
              <p:cNvPr id="23" name="CustomShape 3"/>
              <p:cNvSpPr/>
              <p:nvPr/>
            </p:nvSpPr>
            <p:spPr>
              <a:xfrm>
                <a:off x="5944618"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24" name="Picture 2" descr="https://www.mechdyne.com/filesimages/Icons/collabortion-icon.png"/>
              <p:cNvPicPr>
                <a:picLocks noChangeAspect="1" noChangeArrowheads="1"/>
              </p:cNvPicPr>
              <p:nvPr/>
            </p:nvPicPr>
            <p:blipFill>
              <a:blip r:embed="rId6" cstate="print">
                <a:biLevel thresh="75000"/>
                <a:extLst>
                  <a:ext uri="{28A0092B-C50C-407E-A947-70E740481C1C}">
                    <a14:useLocalDpi xmlns:a14="http://schemas.microsoft.com/office/drawing/2010/main" val="0"/>
                  </a:ext>
                </a:extLst>
              </a:blip>
              <a:srcRect/>
              <a:stretch>
                <a:fillRect/>
              </a:stretch>
            </p:blipFill>
            <p:spPr bwMode="auto">
              <a:xfrm>
                <a:off x="5932878" y="4638693"/>
                <a:ext cx="265191" cy="267693"/>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7" name="Group 16"/>
            <p:cNvGrpSpPr/>
            <p:nvPr/>
          </p:nvGrpSpPr>
          <p:grpSpPr>
            <a:xfrm>
              <a:off x="2493061" y="4651452"/>
              <a:ext cx="258398" cy="233226"/>
              <a:chOff x="7458896" y="4648088"/>
              <a:chExt cx="258398" cy="233226"/>
            </a:xfrm>
          </p:grpSpPr>
          <p:sp>
            <p:nvSpPr>
              <p:cNvPr id="21" name="CustomShape 3"/>
              <p:cNvSpPr/>
              <p:nvPr/>
            </p:nvSpPr>
            <p:spPr>
              <a:xfrm>
                <a:off x="7458896" y="4648088"/>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22" name="Picture 4" descr="https://image.freepik.com/free-icon/afraid-emoticon-face_318-4131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90646" y="4681016"/>
                <a:ext cx="178255" cy="178255"/>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2767394" y="4650406"/>
              <a:ext cx="258398" cy="233226"/>
              <a:chOff x="8909558" y="4661032"/>
              <a:chExt cx="258398" cy="233226"/>
            </a:xfrm>
          </p:grpSpPr>
          <p:sp>
            <p:nvSpPr>
              <p:cNvPr id="19" name="CustomShape 3"/>
              <p:cNvSpPr/>
              <p:nvPr/>
            </p:nvSpPr>
            <p:spPr>
              <a:xfrm>
                <a:off x="8909558" y="4661032"/>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20" name="Picture 6" descr="https://d30y9cdsu7xlg0.cloudfront.net/png/66559-200.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26028" y="4668414"/>
                <a:ext cx="224075" cy="224075"/>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29" name="CustomShape 8"/>
          <p:cNvSpPr/>
          <p:nvPr/>
        </p:nvSpPr>
        <p:spPr>
          <a:xfrm>
            <a:off x="121718" y="398645"/>
            <a:ext cx="259406" cy="235234"/>
          </a:xfrm>
          <a:prstGeom prst="rect">
            <a:avLst/>
          </a:prstGeom>
          <a:noFill/>
          <a:ln w="28575">
            <a:solidFill>
              <a:srgbClr val="9900FF"/>
            </a:solidFill>
            <a:round/>
          </a:ln>
        </p:spPr>
        <p:style>
          <a:lnRef idx="0">
            <a:scrgbClr r="0" g="0" b="0"/>
          </a:lnRef>
          <a:fillRef idx="0">
            <a:scrgbClr r="0" g="0" b="0"/>
          </a:fillRef>
          <a:effectRef idx="0">
            <a:scrgbClr r="0" g="0" b="0"/>
          </a:effectRef>
          <a:fontRef idx="minor"/>
        </p:style>
      </p:sp>
      <p:sp>
        <p:nvSpPr>
          <p:cNvPr id="30" name="CustomShape 2"/>
          <p:cNvSpPr/>
          <p:nvPr/>
        </p:nvSpPr>
        <p:spPr>
          <a:xfrm>
            <a:off x="68567" y="-54154"/>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2000" b="0" strike="noStrike" spc="-1" dirty="0">
                <a:solidFill>
                  <a:srgbClr val="FFFFFF"/>
                </a:solidFill>
                <a:uFill>
                  <a:solidFill>
                    <a:srgbClr val="FFFFFF"/>
                  </a:solidFill>
                </a:uFill>
                <a:latin typeface="Gadugi" panose="020B0502040204020203" pitchFamily="34" charset="0"/>
                <a:ea typeface="Arial"/>
              </a:rPr>
              <a:t>Scott </a:t>
            </a:r>
            <a:r>
              <a:rPr lang="en-US" sz="2000" b="0" strike="noStrike" spc="-1" dirty="0" smtClean="0">
                <a:solidFill>
                  <a:srgbClr val="FFFFFF"/>
                </a:solidFill>
                <a:uFill>
                  <a:solidFill>
                    <a:srgbClr val="FFFFFF"/>
                  </a:solidFill>
                </a:uFill>
                <a:latin typeface="Gadugi" panose="020B0502040204020203" pitchFamily="34" charset="0"/>
                <a:ea typeface="Arial"/>
              </a:rPr>
              <a:t>Potter – To Autonomy &amp; Beyond</a:t>
            </a:r>
            <a:endParaRPr lang="en-US" sz="2000" b="0" strike="noStrike" spc="-1" dirty="0">
              <a:solidFill>
                <a:srgbClr val="FFFFFF"/>
              </a:solidFill>
              <a:uFill>
                <a:solidFill>
                  <a:srgbClr val="FFFFFF"/>
                </a:solidFill>
              </a:uFill>
              <a:latin typeface="Gadugi" panose="020B0502040204020203" pitchFamily="34" charset="0"/>
            </a:endParaRPr>
          </a:p>
        </p:txBody>
      </p:sp>
      <p:pic>
        <p:nvPicPr>
          <p:cNvPr id="32" name="Shape 130"/>
          <p:cNvPicPr/>
          <p:nvPr/>
        </p:nvPicPr>
        <p:blipFill>
          <a:blip r:embed="rId9"/>
          <a:srcRect t="20020" b="21123"/>
          <a:stretch/>
        </p:blipFill>
        <p:spPr>
          <a:xfrm>
            <a:off x="3984963" y="1026696"/>
            <a:ext cx="4966971" cy="1949779"/>
          </a:xfrm>
          <a:prstGeom prst="rect">
            <a:avLst/>
          </a:prstGeom>
          <a:ln>
            <a:noFill/>
          </a:ln>
        </p:spPr>
      </p:pic>
      <p:sp>
        <p:nvSpPr>
          <p:cNvPr id="2" name="Rectangle 1"/>
          <p:cNvSpPr/>
          <p:nvPr/>
        </p:nvSpPr>
        <p:spPr>
          <a:xfrm>
            <a:off x="3984963" y="1026696"/>
            <a:ext cx="4966971" cy="1949779"/>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4049131" y="3384884"/>
            <a:ext cx="1533521" cy="105391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701468" y="3384884"/>
            <a:ext cx="1533521" cy="105391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353805" y="3384884"/>
            <a:ext cx="1533521" cy="105391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ustomShape 3"/>
          <p:cNvSpPr/>
          <p:nvPr/>
        </p:nvSpPr>
        <p:spPr>
          <a:xfrm>
            <a:off x="7566582" y="3623084"/>
            <a:ext cx="1107966" cy="577515"/>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gn="ctr">
              <a:lnSpc>
                <a:spcPct val="100000"/>
              </a:lnSpc>
            </a:pPr>
            <a:r>
              <a:rPr lang="en-US" sz="1800" b="0" strike="noStrike" spc="-1" dirty="0" smtClean="0">
                <a:solidFill>
                  <a:schemeClr val="bg1">
                    <a:lumMod val="50000"/>
                  </a:schemeClr>
                </a:solidFill>
                <a:uFill>
                  <a:solidFill>
                    <a:srgbClr val="FFFFFF"/>
                  </a:solidFill>
                </a:uFill>
                <a:latin typeface="Gadugi" panose="020B0502040204020203" pitchFamily="34" charset="0"/>
                <a:ea typeface="Arial"/>
              </a:rPr>
              <a:t>Digital</a:t>
            </a:r>
            <a:endParaRPr lang="en-US" sz="1800" b="0" strike="noStrike" spc="-1" dirty="0">
              <a:solidFill>
                <a:schemeClr val="bg1">
                  <a:lumMod val="50000"/>
                </a:schemeClr>
              </a:solidFill>
              <a:uFill>
                <a:solidFill>
                  <a:srgbClr val="FFFFFF"/>
                </a:solidFill>
              </a:uFill>
              <a:latin typeface="Gadugi" panose="020B0502040204020203" pitchFamily="34" charset="0"/>
            </a:endParaRPr>
          </a:p>
          <a:p>
            <a:pPr algn="ctr">
              <a:lnSpc>
                <a:spcPct val="100000"/>
              </a:lnSpc>
            </a:pPr>
            <a:endParaRPr lang="en-US" sz="1800" b="0" strike="noStrike" spc="-1" dirty="0">
              <a:solidFill>
                <a:srgbClr val="FFFFFF"/>
              </a:solidFill>
              <a:uFill>
                <a:solidFill>
                  <a:srgbClr val="FFFFFF"/>
                </a:solidFill>
              </a:uFill>
              <a:latin typeface="Arial"/>
            </a:endParaRPr>
          </a:p>
        </p:txBody>
      </p:sp>
      <p:sp>
        <p:nvSpPr>
          <p:cNvPr id="38" name="CustomShape 3"/>
          <p:cNvSpPr/>
          <p:nvPr/>
        </p:nvSpPr>
        <p:spPr>
          <a:xfrm>
            <a:off x="5914245" y="3623084"/>
            <a:ext cx="1107966" cy="577515"/>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gn="ctr">
              <a:lnSpc>
                <a:spcPct val="100000"/>
              </a:lnSpc>
            </a:pPr>
            <a:r>
              <a:rPr lang="en-US" sz="1800" b="0" strike="noStrike" spc="-1" dirty="0" smtClean="0">
                <a:solidFill>
                  <a:schemeClr val="bg1">
                    <a:lumMod val="50000"/>
                  </a:schemeClr>
                </a:solidFill>
                <a:uFill>
                  <a:solidFill>
                    <a:srgbClr val="FFFFFF"/>
                  </a:solidFill>
                </a:uFill>
                <a:latin typeface="Gadugi" panose="020B0502040204020203" pitchFamily="34" charset="0"/>
                <a:ea typeface="Arial"/>
              </a:rPr>
              <a:t>D&amp;A</a:t>
            </a:r>
            <a:endParaRPr lang="en-US" sz="1800" b="0" strike="noStrike" spc="-1" dirty="0">
              <a:solidFill>
                <a:schemeClr val="bg1">
                  <a:lumMod val="50000"/>
                </a:schemeClr>
              </a:solidFill>
              <a:uFill>
                <a:solidFill>
                  <a:srgbClr val="FFFFFF"/>
                </a:solidFill>
              </a:uFill>
              <a:latin typeface="Gadugi" panose="020B0502040204020203" pitchFamily="34" charset="0"/>
            </a:endParaRPr>
          </a:p>
          <a:p>
            <a:pPr algn="ctr">
              <a:lnSpc>
                <a:spcPct val="100000"/>
              </a:lnSpc>
            </a:pPr>
            <a:endParaRPr lang="en-US" sz="1800" b="0" strike="noStrike" spc="-1" dirty="0">
              <a:solidFill>
                <a:srgbClr val="FFFFFF"/>
              </a:solidFill>
              <a:uFill>
                <a:solidFill>
                  <a:srgbClr val="FFFFFF"/>
                </a:solidFill>
              </a:uFill>
              <a:latin typeface="Arial"/>
            </a:endParaRPr>
          </a:p>
        </p:txBody>
      </p:sp>
      <p:sp>
        <p:nvSpPr>
          <p:cNvPr id="39" name="CustomShape 3"/>
          <p:cNvSpPr/>
          <p:nvPr/>
        </p:nvSpPr>
        <p:spPr>
          <a:xfrm>
            <a:off x="4198532" y="3623084"/>
            <a:ext cx="1234718" cy="577515"/>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gn="ctr">
              <a:lnSpc>
                <a:spcPct val="100000"/>
              </a:lnSpc>
            </a:pPr>
            <a:r>
              <a:rPr lang="en-US" sz="1800" b="0" strike="noStrike" spc="-1" dirty="0" smtClean="0">
                <a:solidFill>
                  <a:schemeClr val="bg1">
                    <a:lumMod val="50000"/>
                  </a:schemeClr>
                </a:solidFill>
                <a:uFill>
                  <a:solidFill>
                    <a:srgbClr val="FFFFFF"/>
                  </a:solidFill>
                </a:uFill>
                <a:latin typeface="Gadugi" panose="020B0502040204020203" pitchFamily="34" charset="0"/>
                <a:ea typeface="Arial"/>
              </a:rPr>
              <a:t>Enterprise</a:t>
            </a:r>
            <a:endParaRPr lang="en-US" sz="1800" b="0" strike="noStrike" spc="-1" dirty="0">
              <a:solidFill>
                <a:schemeClr val="bg1">
                  <a:lumMod val="50000"/>
                </a:schemeClr>
              </a:solidFill>
              <a:uFill>
                <a:solidFill>
                  <a:srgbClr val="FFFFFF"/>
                </a:solidFill>
              </a:uFill>
              <a:latin typeface="Gadugi" panose="020B0502040204020203" pitchFamily="34" charset="0"/>
            </a:endParaRPr>
          </a:p>
          <a:p>
            <a:pPr algn="ctr">
              <a:lnSpc>
                <a:spcPct val="100000"/>
              </a:lnSpc>
            </a:pPr>
            <a:endParaRPr lang="en-US" sz="1800" b="0" strike="noStrike" spc="-1" dirty="0">
              <a:solidFill>
                <a:srgbClr val="FFFFFF"/>
              </a:solidFill>
              <a:uFill>
                <a:solidFill>
                  <a:srgbClr val="FFFFFF"/>
                </a:solidFill>
              </a:uFill>
              <a:latin typeface="Aria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ustomShape 3"/>
          <p:cNvSpPr/>
          <p:nvPr/>
        </p:nvSpPr>
        <p:spPr>
          <a:xfrm>
            <a:off x="311760" y="847800"/>
            <a:ext cx="3554387" cy="2128675"/>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r>
              <a:rPr lang="en-US" u="sng" spc="-1" dirty="0" smtClean="0">
                <a:solidFill>
                  <a:schemeClr val="bg1"/>
                </a:solidFill>
                <a:uFill>
                  <a:solidFill>
                    <a:srgbClr val="FFFFFF"/>
                  </a:solidFill>
                </a:uFill>
                <a:latin typeface="Gadugi" panose="020B0502040204020203" pitchFamily="34" charset="0"/>
                <a:ea typeface="Arial"/>
              </a:rPr>
              <a:t>The Technology </a:t>
            </a:r>
            <a:r>
              <a:rPr lang="en-US" u="sng" spc="-1" dirty="0" err="1">
                <a:solidFill>
                  <a:schemeClr val="bg1"/>
                </a:solidFill>
                <a:uFill>
                  <a:solidFill>
                    <a:srgbClr val="FFFFFF"/>
                  </a:solidFill>
                </a:uFill>
                <a:latin typeface="Gadugi" panose="020B0502040204020203" pitchFamily="34" charset="0"/>
                <a:ea typeface="Arial"/>
              </a:rPr>
              <a:t>Organisation</a:t>
            </a:r>
            <a:endParaRPr lang="en-US" spc="-1" dirty="0">
              <a:solidFill>
                <a:schemeClr val="bg1"/>
              </a:solidFill>
              <a:uFill>
                <a:solidFill>
                  <a:srgbClr val="FFFFFF"/>
                </a:solidFill>
              </a:uFill>
              <a:latin typeface="Gadugi" panose="020B0502040204020203" pitchFamily="34" charset="0"/>
            </a:endParaRPr>
          </a:p>
          <a:p>
            <a:pPr>
              <a:lnSpc>
                <a:spcPct val="100000"/>
              </a:lnSpc>
            </a:pPr>
            <a:endParaRPr lang="en-US" sz="1800" b="0" strike="noStrike" spc="-1" dirty="0">
              <a:solidFill>
                <a:schemeClr val="bg1"/>
              </a:solidFill>
              <a:uFill>
                <a:solidFill>
                  <a:srgbClr val="FFFFFF"/>
                </a:solidFill>
              </a:uFill>
              <a:latin typeface="Arial"/>
            </a:endParaRPr>
          </a:p>
          <a:p>
            <a:pPr>
              <a:lnSpc>
                <a:spcPct val="100000"/>
              </a:lnSpc>
            </a:pPr>
            <a:r>
              <a:rPr lang="en-US" sz="1400" b="0" strike="noStrike" spc="-1" dirty="0" smtClean="0">
                <a:solidFill>
                  <a:schemeClr val="bg1"/>
                </a:solidFill>
                <a:uFill>
                  <a:solidFill>
                    <a:srgbClr val="FFFFFF"/>
                  </a:solidFill>
                </a:uFill>
                <a:latin typeface="Gadugi" panose="020B0502040204020203" pitchFamily="34" charset="0"/>
                <a:ea typeface="Arial"/>
              </a:rPr>
              <a:t>Headed </a:t>
            </a:r>
            <a:r>
              <a:rPr lang="en-US" sz="1400" b="0" strike="noStrike" spc="-1" dirty="0">
                <a:solidFill>
                  <a:schemeClr val="bg1"/>
                </a:solidFill>
                <a:uFill>
                  <a:solidFill>
                    <a:srgbClr val="FFFFFF"/>
                  </a:solidFill>
                </a:uFill>
                <a:latin typeface="Gadugi" panose="020B0502040204020203" pitchFamily="34" charset="0"/>
                <a:ea typeface="Arial"/>
              </a:rPr>
              <a:t>up software </a:t>
            </a:r>
            <a:r>
              <a:rPr lang="en-US" sz="1400" b="0" strike="noStrike" spc="-1" dirty="0" smtClean="0">
                <a:solidFill>
                  <a:schemeClr val="bg1"/>
                </a:solidFill>
                <a:uFill>
                  <a:solidFill>
                    <a:srgbClr val="FFFFFF"/>
                  </a:solidFill>
                </a:uFill>
                <a:latin typeface="Gadugi" panose="020B0502040204020203" pitchFamily="34" charset="0"/>
                <a:ea typeface="Arial"/>
              </a:rPr>
              <a:t>engineering</a:t>
            </a:r>
          </a:p>
          <a:p>
            <a:pPr>
              <a:lnSpc>
                <a:spcPct val="100000"/>
              </a:lnSpc>
            </a:pPr>
            <a:r>
              <a:rPr lang="en-US" sz="1400" spc="-1" dirty="0">
                <a:solidFill>
                  <a:schemeClr val="bg1"/>
                </a:solidFill>
                <a:uFill>
                  <a:solidFill>
                    <a:srgbClr val="FFFFFF"/>
                  </a:solidFill>
                </a:uFill>
                <a:latin typeface="Gadugi" panose="020B0502040204020203" pitchFamily="34" charset="0"/>
                <a:ea typeface="Arial"/>
              </a:rPr>
              <a:t>A</a:t>
            </a:r>
            <a:r>
              <a:rPr lang="en-US" sz="1400" b="0" strike="noStrike" spc="-1" dirty="0" smtClean="0">
                <a:solidFill>
                  <a:schemeClr val="bg1"/>
                </a:solidFill>
                <a:uFill>
                  <a:solidFill>
                    <a:srgbClr val="FFFFFF"/>
                  </a:solidFill>
                </a:uFill>
                <a:latin typeface="Gadugi" panose="020B0502040204020203" pitchFamily="34" charset="0"/>
                <a:ea typeface="Arial"/>
              </a:rPr>
              <a:t>pprox. 100 people</a:t>
            </a:r>
          </a:p>
          <a:p>
            <a:pPr marL="285750" indent="-285750">
              <a:lnSpc>
                <a:spcPct val="100000"/>
              </a:lnSpc>
              <a:buFontTx/>
              <a:buChar char="-"/>
            </a:pPr>
            <a:r>
              <a:rPr lang="en-US" sz="1400" b="0" strike="noStrike" spc="-1" dirty="0" smtClean="0">
                <a:solidFill>
                  <a:schemeClr val="bg1"/>
                </a:solidFill>
                <a:uFill>
                  <a:solidFill>
                    <a:srgbClr val="FFFFFF"/>
                  </a:solidFill>
                </a:uFill>
                <a:latin typeface="Gadugi" panose="020B0502040204020203" pitchFamily="34" charset="0"/>
                <a:ea typeface="Arial"/>
              </a:rPr>
              <a:t>plus </a:t>
            </a:r>
            <a:r>
              <a:rPr lang="en-US" sz="1400" b="0" strike="noStrike" spc="-1" dirty="0">
                <a:solidFill>
                  <a:schemeClr val="bg1"/>
                </a:solidFill>
                <a:uFill>
                  <a:solidFill>
                    <a:srgbClr val="FFFFFF"/>
                  </a:solidFill>
                </a:uFill>
                <a:latin typeface="Gadugi" panose="020B0502040204020203" pitchFamily="34" charset="0"/>
                <a:ea typeface="Arial"/>
              </a:rPr>
              <a:t>some external </a:t>
            </a:r>
            <a:r>
              <a:rPr lang="en-US" sz="1400" b="0" strike="noStrike" spc="-1" dirty="0" smtClean="0">
                <a:solidFill>
                  <a:schemeClr val="bg1"/>
                </a:solidFill>
                <a:uFill>
                  <a:solidFill>
                    <a:srgbClr val="FFFFFF"/>
                  </a:solidFill>
                </a:uFill>
                <a:latin typeface="Gadugi" panose="020B0502040204020203" pitchFamily="34" charset="0"/>
                <a:ea typeface="Arial"/>
              </a:rPr>
              <a:t>agencies </a:t>
            </a:r>
            <a:r>
              <a:rPr lang="en-US" sz="1400" spc="-1" dirty="0" smtClean="0">
                <a:solidFill>
                  <a:schemeClr val="bg1"/>
                </a:solidFill>
                <a:uFill>
                  <a:solidFill>
                    <a:srgbClr val="FFFFFF"/>
                  </a:solidFill>
                </a:uFill>
                <a:latin typeface="Gadugi" panose="020B0502040204020203" pitchFamily="34" charset="0"/>
                <a:ea typeface="Arial"/>
              </a:rPr>
              <a:t>P</a:t>
            </a:r>
            <a:r>
              <a:rPr lang="en-US" sz="1400" b="0" strike="noStrike" spc="-1" dirty="0" smtClean="0">
                <a:solidFill>
                  <a:schemeClr val="bg1"/>
                </a:solidFill>
                <a:uFill>
                  <a:solidFill>
                    <a:srgbClr val="FFFFFF"/>
                  </a:solidFill>
                </a:uFill>
                <a:latin typeface="Gadugi" panose="020B0502040204020203" pitchFamily="34" charset="0"/>
                <a:ea typeface="Arial"/>
              </a:rPr>
              <a:t>eak </a:t>
            </a:r>
            <a:r>
              <a:rPr lang="en-US" sz="1400" b="0" strike="noStrike" spc="-1" dirty="0">
                <a:solidFill>
                  <a:schemeClr val="bg1"/>
                </a:solidFill>
                <a:uFill>
                  <a:solidFill>
                    <a:srgbClr val="FFFFFF"/>
                  </a:solidFill>
                </a:uFill>
                <a:latin typeface="Gadugi" panose="020B0502040204020203" pitchFamily="34" charset="0"/>
                <a:ea typeface="Arial"/>
              </a:rPr>
              <a:t>of 200 </a:t>
            </a:r>
            <a:r>
              <a:rPr lang="en-US" sz="1400" b="0" strike="noStrike" spc="-1" dirty="0" smtClean="0">
                <a:solidFill>
                  <a:schemeClr val="bg1"/>
                </a:solidFill>
                <a:uFill>
                  <a:solidFill>
                    <a:srgbClr val="FFFFFF"/>
                  </a:solidFill>
                </a:uFill>
                <a:latin typeface="Gadugi" panose="020B0502040204020203" pitchFamily="34" charset="0"/>
                <a:ea typeface="Arial"/>
              </a:rPr>
              <a:t>people</a:t>
            </a:r>
          </a:p>
          <a:p>
            <a:pPr>
              <a:lnSpc>
                <a:spcPct val="100000"/>
              </a:lnSpc>
            </a:pPr>
            <a:endParaRPr lang="en-US" sz="1800" b="0" strike="noStrike" spc="-1" dirty="0">
              <a:solidFill>
                <a:schemeClr val="bg1"/>
              </a:solidFill>
              <a:uFill>
                <a:solidFill>
                  <a:srgbClr val="FFFFFF"/>
                </a:solidFill>
              </a:uFill>
              <a:latin typeface="Gadugi" panose="020B0502040204020203" pitchFamily="34" charset="0"/>
            </a:endParaRPr>
          </a:p>
          <a:p>
            <a:pPr>
              <a:lnSpc>
                <a:spcPct val="100000"/>
              </a:lnSpc>
            </a:pPr>
            <a:endParaRPr lang="en-US" sz="1800" b="0" strike="noStrike" spc="-1" dirty="0">
              <a:solidFill>
                <a:schemeClr val="bg1"/>
              </a:solidFill>
              <a:uFill>
                <a:solidFill>
                  <a:srgbClr val="FFFFFF"/>
                </a:solidFill>
              </a:uFill>
              <a:latin typeface="Arial"/>
            </a:endParaRPr>
          </a:p>
        </p:txBody>
      </p:sp>
      <p:grpSp>
        <p:nvGrpSpPr>
          <p:cNvPr id="12" name="Group 11"/>
          <p:cNvGrpSpPr/>
          <p:nvPr/>
        </p:nvGrpSpPr>
        <p:grpSpPr>
          <a:xfrm>
            <a:off x="124767" y="394489"/>
            <a:ext cx="1624008" cy="267693"/>
            <a:chOff x="1401784" y="4641924"/>
            <a:chExt cx="1624008" cy="267693"/>
          </a:xfrm>
        </p:grpSpPr>
        <p:grpSp>
          <p:nvGrpSpPr>
            <p:cNvPr id="13" name="Group 12"/>
            <p:cNvGrpSpPr/>
            <p:nvPr/>
          </p:nvGrpSpPr>
          <p:grpSpPr>
            <a:xfrm>
              <a:off x="1401784" y="4651331"/>
              <a:ext cx="258398" cy="233226"/>
              <a:chOff x="1401784" y="4651331"/>
              <a:chExt cx="258398" cy="233226"/>
            </a:xfrm>
          </p:grpSpPr>
          <p:sp>
            <p:nvSpPr>
              <p:cNvPr id="27" name="CustomShape 3"/>
              <p:cNvSpPr/>
              <p:nvPr/>
            </p:nvSpPr>
            <p:spPr>
              <a:xfrm>
                <a:off x="1401784"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28" name="Picture 27"/>
              <p:cNvPicPr/>
              <p:nvPr/>
            </p:nvPicPr>
            <p:blipFill>
              <a:blip r:embed="rId3">
                <a:biLevel thresh="75000"/>
              </a:blip>
              <a:stretch/>
            </p:blipFill>
            <p:spPr>
              <a:xfrm>
                <a:off x="1424456" y="4696582"/>
                <a:ext cx="218047" cy="147125"/>
              </a:xfrm>
              <a:prstGeom prst="rect">
                <a:avLst/>
              </a:prstGeom>
              <a:ln>
                <a:noFill/>
              </a:ln>
            </p:spPr>
          </p:pic>
        </p:grpSp>
        <p:pic>
          <p:nvPicPr>
            <p:cNvPr id="14" name="Shape 73"/>
            <p:cNvPicPr/>
            <p:nvPr/>
          </p:nvPicPr>
          <p:blipFill>
            <a:blip r:embed="rId4"/>
            <a:srcRect t="11721" b="20008"/>
            <a:stretch/>
          </p:blipFill>
          <p:spPr>
            <a:xfrm>
              <a:off x="1671922" y="4651474"/>
              <a:ext cx="255786" cy="229840"/>
            </a:xfrm>
            <a:prstGeom prst="rect">
              <a:avLst/>
            </a:prstGeom>
            <a:ln>
              <a:noFill/>
            </a:ln>
          </p:spPr>
        </p:pic>
        <p:grpSp>
          <p:nvGrpSpPr>
            <p:cNvPr id="15" name="Group 14"/>
            <p:cNvGrpSpPr/>
            <p:nvPr/>
          </p:nvGrpSpPr>
          <p:grpSpPr>
            <a:xfrm>
              <a:off x="1939455" y="4651502"/>
              <a:ext cx="258398" cy="233226"/>
              <a:chOff x="4430340" y="4653260"/>
              <a:chExt cx="258398" cy="233226"/>
            </a:xfrm>
          </p:grpSpPr>
          <p:sp>
            <p:nvSpPr>
              <p:cNvPr id="25" name="CustomShape 3"/>
              <p:cNvSpPr/>
              <p:nvPr/>
            </p:nvSpPr>
            <p:spPr>
              <a:xfrm>
                <a:off x="4430340" y="4653260"/>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26" name="Shape 78"/>
              <p:cNvPicPr/>
              <p:nvPr/>
            </p:nvPicPr>
            <p:blipFill>
              <a:blip r:embed="rId5"/>
              <a:stretch/>
            </p:blipFill>
            <p:spPr>
              <a:xfrm>
                <a:off x="4455807" y="4672397"/>
                <a:ext cx="210464" cy="197923"/>
              </a:xfrm>
              <a:prstGeom prst="rect">
                <a:avLst/>
              </a:prstGeom>
              <a:ln>
                <a:noFill/>
              </a:ln>
            </p:spPr>
          </p:pic>
        </p:grpSp>
        <p:grpSp>
          <p:nvGrpSpPr>
            <p:cNvPr id="16" name="Group 15"/>
            <p:cNvGrpSpPr/>
            <p:nvPr/>
          </p:nvGrpSpPr>
          <p:grpSpPr>
            <a:xfrm>
              <a:off x="2206988" y="4641924"/>
              <a:ext cx="270138" cy="267693"/>
              <a:chOff x="5932878" y="4638693"/>
              <a:chExt cx="270138" cy="267693"/>
            </a:xfrm>
          </p:grpSpPr>
          <p:sp>
            <p:nvSpPr>
              <p:cNvPr id="23" name="CustomShape 3"/>
              <p:cNvSpPr/>
              <p:nvPr/>
            </p:nvSpPr>
            <p:spPr>
              <a:xfrm>
                <a:off x="5944618"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24" name="Picture 2" descr="https://www.mechdyne.com/filesimages/Icons/collabortion-icon.png"/>
              <p:cNvPicPr>
                <a:picLocks noChangeAspect="1" noChangeArrowheads="1"/>
              </p:cNvPicPr>
              <p:nvPr/>
            </p:nvPicPr>
            <p:blipFill>
              <a:blip r:embed="rId6" cstate="print">
                <a:biLevel thresh="75000"/>
                <a:extLst>
                  <a:ext uri="{28A0092B-C50C-407E-A947-70E740481C1C}">
                    <a14:useLocalDpi xmlns:a14="http://schemas.microsoft.com/office/drawing/2010/main" val="0"/>
                  </a:ext>
                </a:extLst>
              </a:blip>
              <a:srcRect/>
              <a:stretch>
                <a:fillRect/>
              </a:stretch>
            </p:blipFill>
            <p:spPr bwMode="auto">
              <a:xfrm>
                <a:off x="5932878" y="4638693"/>
                <a:ext cx="265191" cy="267693"/>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7" name="Group 16"/>
            <p:cNvGrpSpPr/>
            <p:nvPr/>
          </p:nvGrpSpPr>
          <p:grpSpPr>
            <a:xfrm>
              <a:off x="2493061" y="4651452"/>
              <a:ext cx="258398" cy="233226"/>
              <a:chOff x="7458896" y="4648088"/>
              <a:chExt cx="258398" cy="233226"/>
            </a:xfrm>
          </p:grpSpPr>
          <p:sp>
            <p:nvSpPr>
              <p:cNvPr id="21" name="CustomShape 3"/>
              <p:cNvSpPr/>
              <p:nvPr/>
            </p:nvSpPr>
            <p:spPr>
              <a:xfrm>
                <a:off x="7458896" y="4648088"/>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22" name="Picture 4" descr="https://image.freepik.com/free-icon/afraid-emoticon-face_318-4131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90646" y="4681016"/>
                <a:ext cx="178255" cy="178255"/>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2767394" y="4650406"/>
              <a:ext cx="258398" cy="233226"/>
              <a:chOff x="8909558" y="4661032"/>
              <a:chExt cx="258398" cy="233226"/>
            </a:xfrm>
          </p:grpSpPr>
          <p:sp>
            <p:nvSpPr>
              <p:cNvPr id="19" name="CustomShape 3"/>
              <p:cNvSpPr/>
              <p:nvPr/>
            </p:nvSpPr>
            <p:spPr>
              <a:xfrm>
                <a:off x="8909558" y="4661032"/>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20" name="Picture 6" descr="https://d30y9cdsu7xlg0.cloudfront.net/png/66559-200.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26028" y="4668414"/>
                <a:ext cx="224075" cy="224075"/>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29" name="CustomShape 8"/>
          <p:cNvSpPr/>
          <p:nvPr/>
        </p:nvSpPr>
        <p:spPr>
          <a:xfrm>
            <a:off x="121718" y="398645"/>
            <a:ext cx="259406" cy="235234"/>
          </a:xfrm>
          <a:prstGeom prst="rect">
            <a:avLst/>
          </a:prstGeom>
          <a:noFill/>
          <a:ln w="28575">
            <a:solidFill>
              <a:srgbClr val="9900FF"/>
            </a:solidFill>
            <a:round/>
          </a:ln>
        </p:spPr>
        <p:style>
          <a:lnRef idx="0">
            <a:scrgbClr r="0" g="0" b="0"/>
          </a:lnRef>
          <a:fillRef idx="0">
            <a:scrgbClr r="0" g="0" b="0"/>
          </a:fillRef>
          <a:effectRef idx="0">
            <a:scrgbClr r="0" g="0" b="0"/>
          </a:effectRef>
          <a:fontRef idx="minor"/>
        </p:style>
      </p:sp>
      <p:sp>
        <p:nvSpPr>
          <p:cNvPr id="30" name="CustomShape 2"/>
          <p:cNvSpPr/>
          <p:nvPr/>
        </p:nvSpPr>
        <p:spPr>
          <a:xfrm>
            <a:off x="68567" y="-54154"/>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2000" b="0" strike="noStrike" spc="-1" dirty="0">
                <a:solidFill>
                  <a:srgbClr val="FFFFFF"/>
                </a:solidFill>
                <a:uFill>
                  <a:solidFill>
                    <a:srgbClr val="FFFFFF"/>
                  </a:solidFill>
                </a:uFill>
                <a:latin typeface="Gadugi" panose="020B0502040204020203" pitchFamily="34" charset="0"/>
                <a:ea typeface="Arial"/>
              </a:rPr>
              <a:t>Scott </a:t>
            </a:r>
            <a:r>
              <a:rPr lang="en-US" sz="2000" b="0" strike="noStrike" spc="-1" dirty="0" smtClean="0">
                <a:solidFill>
                  <a:srgbClr val="FFFFFF"/>
                </a:solidFill>
                <a:uFill>
                  <a:solidFill>
                    <a:srgbClr val="FFFFFF"/>
                  </a:solidFill>
                </a:uFill>
                <a:latin typeface="Gadugi" panose="020B0502040204020203" pitchFamily="34" charset="0"/>
                <a:ea typeface="Arial"/>
              </a:rPr>
              <a:t>Potter – To Autonomy &amp; Beyond</a:t>
            </a:r>
            <a:endParaRPr lang="en-US" sz="2000" b="0" strike="noStrike" spc="-1" dirty="0">
              <a:solidFill>
                <a:srgbClr val="FFFFFF"/>
              </a:solidFill>
              <a:uFill>
                <a:solidFill>
                  <a:srgbClr val="FFFFFF"/>
                </a:solidFill>
              </a:uFill>
              <a:latin typeface="Gadugi" panose="020B0502040204020203" pitchFamily="34" charset="0"/>
            </a:endParaRPr>
          </a:p>
        </p:txBody>
      </p:sp>
      <p:pic>
        <p:nvPicPr>
          <p:cNvPr id="32" name="Shape 130"/>
          <p:cNvPicPr/>
          <p:nvPr/>
        </p:nvPicPr>
        <p:blipFill>
          <a:blip r:embed="rId9"/>
          <a:srcRect t="20020" b="21123"/>
          <a:stretch/>
        </p:blipFill>
        <p:spPr>
          <a:xfrm>
            <a:off x="3984963" y="1026696"/>
            <a:ext cx="4966971" cy="1949779"/>
          </a:xfrm>
          <a:prstGeom prst="rect">
            <a:avLst/>
          </a:prstGeom>
          <a:ln>
            <a:noFill/>
          </a:ln>
        </p:spPr>
      </p:pic>
      <p:sp>
        <p:nvSpPr>
          <p:cNvPr id="2" name="Rectangle 1"/>
          <p:cNvSpPr/>
          <p:nvPr/>
        </p:nvSpPr>
        <p:spPr>
          <a:xfrm>
            <a:off x="3984963" y="1026696"/>
            <a:ext cx="4966971" cy="1949779"/>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4049131" y="3384884"/>
            <a:ext cx="1533521" cy="105391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701468" y="3384884"/>
            <a:ext cx="1533521" cy="105391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353805" y="3384884"/>
            <a:ext cx="1533521" cy="105391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ustomShape 3"/>
          <p:cNvSpPr/>
          <p:nvPr/>
        </p:nvSpPr>
        <p:spPr>
          <a:xfrm>
            <a:off x="7566582" y="3623084"/>
            <a:ext cx="1107966" cy="577515"/>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gn="ctr">
              <a:lnSpc>
                <a:spcPct val="100000"/>
              </a:lnSpc>
            </a:pPr>
            <a:r>
              <a:rPr lang="en-US" sz="1800" b="0" strike="noStrike" spc="-1" dirty="0" smtClean="0">
                <a:solidFill>
                  <a:schemeClr val="bg1">
                    <a:lumMod val="50000"/>
                  </a:schemeClr>
                </a:solidFill>
                <a:uFill>
                  <a:solidFill>
                    <a:srgbClr val="FFFFFF"/>
                  </a:solidFill>
                </a:uFill>
                <a:latin typeface="Gadugi" panose="020B0502040204020203" pitchFamily="34" charset="0"/>
                <a:ea typeface="Arial"/>
              </a:rPr>
              <a:t>Digital</a:t>
            </a:r>
            <a:endParaRPr lang="en-US" sz="1800" b="0" strike="noStrike" spc="-1" dirty="0">
              <a:solidFill>
                <a:schemeClr val="bg1">
                  <a:lumMod val="50000"/>
                </a:schemeClr>
              </a:solidFill>
              <a:uFill>
                <a:solidFill>
                  <a:srgbClr val="FFFFFF"/>
                </a:solidFill>
              </a:uFill>
              <a:latin typeface="Gadugi" panose="020B0502040204020203" pitchFamily="34" charset="0"/>
            </a:endParaRPr>
          </a:p>
          <a:p>
            <a:pPr algn="ctr">
              <a:lnSpc>
                <a:spcPct val="100000"/>
              </a:lnSpc>
            </a:pPr>
            <a:endParaRPr lang="en-US" sz="1800" b="0" strike="noStrike" spc="-1" dirty="0">
              <a:solidFill>
                <a:srgbClr val="FFFFFF"/>
              </a:solidFill>
              <a:uFill>
                <a:solidFill>
                  <a:srgbClr val="FFFFFF"/>
                </a:solidFill>
              </a:uFill>
              <a:latin typeface="Arial"/>
            </a:endParaRPr>
          </a:p>
        </p:txBody>
      </p:sp>
      <p:sp>
        <p:nvSpPr>
          <p:cNvPr id="38" name="CustomShape 3"/>
          <p:cNvSpPr/>
          <p:nvPr/>
        </p:nvSpPr>
        <p:spPr>
          <a:xfrm>
            <a:off x="5914245" y="3623084"/>
            <a:ext cx="1107966" cy="577515"/>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gn="ctr">
              <a:lnSpc>
                <a:spcPct val="100000"/>
              </a:lnSpc>
            </a:pPr>
            <a:r>
              <a:rPr lang="en-US" sz="1800" b="0" strike="noStrike" spc="-1" dirty="0" smtClean="0">
                <a:solidFill>
                  <a:schemeClr val="bg1">
                    <a:lumMod val="50000"/>
                  </a:schemeClr>
                </a:solidFill>
                <a:uFill>
                  <a:solidFill>
                    <a:srgbClr val="FFFFFF"/>
                  </a:solidFill>
                </a:uFill>
                <a:latin typeface="Gadugi" panose="020B0502040204020203" pitchFamily="34" charset="0"/>
                <a:ea typeface="Arial"/>
              </a:rPr>
              <a:t>D&amp;A</a:t>
            </a:r>
            <a:endParaRPr lang="en-US" sz="1800" b="0" strike="noStrike" spc="-1" dirty="0">
              <a:solidFill>
                <a:schemeClr val="bg1">
                  <a:lumMod val="50000"/>
                </a:schemeClr>
              </a:solidFill>
              <a:uFill>
                <a:solidFill>
                  <a:srgbClr val="FFFFFF"/>
                </a:solidFill>
              </a:uFill>
              <a:latin typeface="Gadugi" panose="020B0502040204020203" pitchFamily="34" charset="0"/>
            </a:endParaRPr>
          </a:p>
          <a:p>
            <a:pPr algn="ctr">
              <a:lnSpc>
                <a:spcPct val="100000"/>
              </a:lnSpc>
            </a:pPr>
            <a:endParaRPr lang="en-US" sz="1800" b="0" strike="noStrike" spc="-1" dirty="0">
              <a:solidFill>
                <a:srgbClr val="FFFFFF"/>
              </a:solidFill>
              <a:uFill>
                <a:solidFill>
                  <a:srgbClr val="FFFFFF"/>
                </a:solidFill>
              </a:uFill>
              <a:latin typeface="Arial"/>
            </a:endParaRPr>
          </a:p>
        </p:txBody>
      </p:sp>
      <p:sp>
        <p:nvSpPr>
          <p:cNvPr id="39" name="CustomShape 3"/>
          <p:cNvSpPr/>
          <p:nvPr/>
        </p:nvSpPr>
        <p:spPr>
          <a:xfrm>
            <a:off x="4198532" y="3623084"/>
            <a:ext cx="1234718" cy="577515"/>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gn="ctr">
              <a:lnSpc>
                <a:spcPct val="100000"/>
              </a:lnSpc>
            </a:pPr>
            <a:r>
              <a:rPr lang="en-US" sz="1800" b="0" strike="noStrike" spc="-1" dirty="0" smtClean="0">
                <a:solidFill>
                  <a:schemeClr val="bg1">
                    <a:lumMod val="50000"/>
                  </a:schemeClr>
                </a:solidFill>
                <a:uFill>
                  <a:solidFill>
                    <a:srgbClr val="FFFFFF"/>
                  </a:solidFill>
                </a:uFill>
                <a:latin typeface="Gadugi" panose="020B0502040204020203" pitchFamily="34" charset="0"/>
                <a:ea typeface="Arial"/>
              </a:rPr>
              <a:t>Enterprise</a:t>
            </a:r>
            <a:endParaRPr lang="en-US" sz="1800" b="0" strike="noStrike" spc="-1" dirty="0">
              <a:solidFill>
                <a:schemeClr val="bg1">
                  <a:lumMod val="50000"/>
                </a:schemeClr>
              </a:solidFill>
              <a:uFill>
                <a:solidFill>
                  <a:srgbClr val="FFFFFF"/>
                </a:solidFill>
              </a:uFill>
              <a:latin typeface="Gadugi" panose="020B0502040204020203" pitchFamily="34" charset="0"/>
            </a:endParaRPr>
          </a:p>
          <a:p>
            <a:pPr algn="ctr">
              <a:lnSpc>
                <a:spcPct val="100000"/>
              </a:lnSpc>
            </a:pPr>
            <a:endParaRPr lang="en-US" sz="1800" b="0" strike="noStrike" spc="-1" dirty="0">
              <a:solidFill>
                <a:srgbClr val="FFFFFF"/>
              </a:solidFill>
              <a:uFill>
                <a:solidFill>
                  <a:srgbClr val="FFFFFF"/>
                </a:solidFill>
              </a:uFill>
              <a:latin typeface="Arial"/>
            </a:endParaRPr>
          </a:p>
        </p:txBody>
      </p:sp>
      <p:sp>
        <p:nvSpPr>
          <p:cNvPr id="31" name="CustomShape 3"/>
          <p:cNvSpPr/>
          <p:nvPr/>
        </p:nvSpPr>
        <p:spPr>
          <a:xfrm>
            <a:off x="317202" y="2649396"/>
            <a:ext cx="3698346" cy="1789404"/>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1400" b="0" strike="noStrike" spc="-1" dirty="0" smtClean="0">
                <a:solidFill>
                  <a:srgbClr val="FFFFFF"/>
                </a:solidFill>
                <a:uFill>
                  <a:solidFill>
                    <a:srgbClr val="FFFFFF"/>
                  </a:solidFill>
                </a:uFill>
                <a:latin typeface="Gadugi" panose="020B0502040204020203" pitchFamily="34" charset="0"/>
              </a:rPr>
              <a:t>The Times Tablet App</a:t>
            </a:r>
          </a:p>
          <a:p>
            <a:pPr marL="285750" indent="-285750">
              <a:lnSpc>
                <a:spcPct val="100000"/>
              </a:lnSpc>
              <a:buFontTx/>
              <a:buChar char="-"/>
            </a:pPr>
            <a:r>
              <a:rPr lang="en-US" sz="1400" spc="-1" dirty="0" smtClean="0">
                <a:solidFill>
                  <a:srgbClr val="FFFFFF"/>
                </a:solidFill>
                <a:uFill>
                  <a:solidFill>
                    <a:srgbClr val="FFFFFF"/>
                  </a:solidFill>
                </a:uFill>
                <a:latin typeface="Gadugi" panose="020B0502040204020203" pitchFamily="34" charset="0"/>
              </a:rPr>
              <a:t>Highest Grossing (non-game) app in the Apple UK store</a:t>
            </a:r>
          </a:p>
          <a:p>
            <a:pPr>
              <a:lnSpc>
                <a:spcPct val="100000"/>
              </a:lnSpc>
            </a:pPr>
            <a:endParaRPr lang="en-US" sz="1400" b="0" strike="noStrike" spc="-1" dirty="0">
              <a:solidFill>
                <a:srgbClr val="FFFFFF"/>
              </a:solidFill>
              <a:uFill>
                <a:solidFill>
                  <a:srgbClr val="FFFFFF"/>
                </a:solidFill>
              </a:uFill>
              <a:latin typeface="Gadugi" panose="020B0502040204020203" pitchFamily="34" charset="0"/>
            </a:endParaRPr>
          </a:p>
          <a:p>
            <a:pPr>
              <a:lnSpc>
                <a:spcPct val="100000"/>
              </a:lnSpc>
            </a:pPr>
            <a:r>
              <a:rPr lang="en-US" sz="1400" spc="-1" dirty="0" smtClean="0">
                <a:solidFill>
                  <a:srgbClr val="FFFFFF"/>
                </a:solidFill>
                <a:uFill>
                  <a:solidFill>
                    <a:srgbClr val="FFFFFF"/>
                  </a:solidFill>
                </a:uFill>
                <a:latin typeface="Gadugi" panose="020B0502040204020203" pitchFamily="34" charset="0"/>
              </a:rPr>
              <a:t>Sun Goals App</a:t>
            </a:r>
          </a:p>
          <a:p>
            <a:pPr marL="285750" indent="-285750">
              <a:lnSpc>
                <a:spcPct val="100000"/>
              </a:lnSpc>
              <a:buFontTx/>
              <a:buChar char="-"/>
            </a:pPr>
            <a:r>
              <a:rPr lang="en-US" sz="1400" b="0" strike="noStrike" spc="-1" dirty="0" smtClean="0">
                <a:solidFill>
                  <a:srgbClr val="FFFFFF"/>
                </a:solidFill>
                <a:uFill>
                  <a:solidFill>
                    <a:srgbClr val="FFFFFF"/>
                  </a:solidFill>
                </a:uFill>
                <a:latin typeface="Gadugi" panose="020B0502040204020203" pitchFamily="34" charset="0"/>
              </a:rPr>
              <a:t>Top 5 downloaded sports app in the UK</a:t>
            </a:r>
          </a:p>
          <a:p>
            <a:pPr>
              <a:lnSpc>
                <a:spcPct val="100000"/>
              </a:lnSpc>
            </a:pPr>
            <a:endParaRPr lang="en-US" sz="1400" spc="-1" dirty="0">
              <a:solidFill>
                <a:srgbClr val="FFFFFF"/>
              </a:solidFill>
              <a:uFill>
                <a:solidFill>
                  <a:srgbClr val="FFFFFF"/>
                </a:solidFill>
              </a:uFill>
              <a:latin typeface="Gadugi" panose="020B0502040204020203" pitchFamily="34" charset="0"/>
            </a:endParaRPr>
          </a:p>
          <a:p>
            <a:pPr>
              <a:lnSpc>
                <a:spcPct val="100000"/>
              </a:lnSpc>
            </a:pPr>
            <a:endParaRPr lang="en-US" sz="1400" b="0" strike="noStrike" spc="-1" dirty="0">
              <a:solidFill>
                <a:srgbClr val="FFFFFF"/>
              </a:solidFill>
              <a:uFill>
                <a:solidFill>
                  <a:srgbClr val="FFFFFF"/>
                </a:solidFill>
              </a:uFill>
              <a:latin typeface="Gadugi" panose="020B0502040204020203" pitchFamily="34" charset="0"/>
            </a:endParaRPr>
          </a:p>
          <a:p>
            <a:pPr>
              <a:lnSpc>
                <a:spcPct val="100000"/>
              </a:lnSpc>
            </a:pPr>
            <a:endParaRPr lang="en-US" sz="1400" b="0" strike="noStrike" spc="-1" dirty="0">
              <a:solidFill>
                <a:srgbClr val="FFFFFF"/>
              </a:solidFill>
              <a:uFill>
                <a:solidFill>
                  <a:srgbClr val="FFFFFF"/>
                </a:solidFill>
              </a:uFill>
              <a:latin typeface="Gadugi" panose="020B0502040204020203" pitchFamily="34" charset="0"/>
            </a:endParaRPr>
          </a:p>
          <a:p>
            <a:pPr>
              <a:lnSpc>
                <a:spcPct val="100000"/>
              </a:lnSpc>
            </a:pPr>
            <a:endParaRPr lang="en-US" sz="1400" b="0" strike="noStrike" spc="-1" dirty="0">
              <a:solidFill>
                <a:srgbClr val="FFFFFF"/>
              </a:solidFill>
              <a:uFill>
                <a:solidFill>
                  <a:srgbClr val="FFFFFF"/>
                </a:solidFill>
              </a:uFill>
              <a:latin typeface="Gadugi" panose="020B0502040204020203" pitchFamily="34" charset="0"/>
            </a:endParaRPr>
          </a:p>
        </p:txBody>
      </p:sp>
    </p:spTree>
    <p:extLst>
      <p:ext uri="{BB962C8B-B14F-4D97-AF65-F5344CB8AC3E}">
        <p14:creationId xmlns:p14="http://schemas.microsoft.com/office/powerpoint/2010/main" val="337316678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4202172" y="1229513"/>
            <a:ext cx="4713228" cy="347311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CustomShape 3"/>
          <p:cNvSpPr/>
          <p:nvPr/>
        </p:nvSpPr>
        <p:spPr>
          <a:xfrm>
            <a:off x="311760" y="847800"/>
            <a:ext cx="3554387" cy="2128675"/>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r>
              <a:rPr lang="en-US" u="sng" spc="-1" dirty="0" smtClean="0">
                <a:solidFill>
                  <a:schemeClr val="bg1"/>
                </a:solidFill>
                <a:uFill>
                  <a:solidFill>
                    <a:srgbClr val="FFFFFF"/>
                  </a:solidFill>
                </a:uFill>
                <a:latin typeface="Gadugi" panose="020B0502040204020203" pitchFamily="34" charset="0"/>
                <a:ea typeface="Arial"/>
              </a:rPr>
              <a:t>The Technology </a:t>
            </a:r>
            <a:r>
              <a:rPr lang="en-US" u="sng" spc="-1" dirty="0" err="1">
                <a:solidFill>
                  <a:schemeClr val="bg1"/>
                </a:solidFill>
                <a:uFill>
                  <a:solidFill>
                    <a:srgbClr val="FFFFFF"/>
                  </a:solidFill>
                </a:uFill>
                <a:latin typeface="Gadugi" panose="020B0502040204020203" pitchFamily="34" charset="0"/>
                <a:ea typeface="Arial"/>
              </a:rPr>
              <a:t>Organisation</a:t>
            </a:r>
            <a:endParaRPr lang="en-US" spc="-1" dirty="0">
              <a:solidFill>
                <a:schemeClr val="bg1"/>
              </a:solidFill>
              <a:uFill>
                <a:solidFill>
                  <a:srgbClr val="FFFFFF"/>
                </a:solidFill>
              </a:uFill>
              <a:latin typeface="Gadugi" panose="020B0502040204020203" pitchFamily="34" charset="0"/>
            </a:endParaRPr>
          </a:p>
          <a:p>
            <a:pPr>
              <a:lnSpc>
                <a:spcPct val="100000"/>
              </a:lnSpc>
            </a:pPr>
            <a:endParaRPr lang="en-US" sz="1800" b="0" strike="noStrike" spc="-1" dirty="0">
              <a:solidFill>
                <a:srgbClr val="FFFFFF"/>
              </a:solidFill>
              <a:uFill>
                <a:solidFill>
                  <a:srgbClr val="FFFFFF"/>
                </a:solidFill>
              </a:uFill>
              <a:latin typeface="Arial"/>
            </a:endParaRPr>
          </a:p>
          <a:p>
            <a:pPr>
              <a:lnSpc>
                <a:spcPct val="100000"/>
              </a:lnSpc>
            </a:pPr>
            <a:r>
              <a:rPr lang="en-US" sz="1400" b="0" strike="noStrike" spc="-1" dirty="0" smtClean="0">
                <a:solidFill>
                  <a:srgbClr val="ADADAD"/>
                </a:solidFill>
                <a:uFill>
                  <a:solidFill>
                    <a:srgbClr val="FFFFFF"/>
                  </a:solidFill>
                </a:uFill>
                <a:latin typeface="Gadugi" panose="020B0502040204020203" pitchFamily="34" charset="0"/>
                <a:ea typeface="Arial"/>
              </a:rPr>
              <a:t>Headed </a:t>
            </a:r>
            <a:r>
              <a:rPr lang="en-US" sz="1400" b="0" strike="noStrike" spc="-1" dirty="0">
                <a:solidFill>
                  <a:srgbClr val="ADADAD"/>
                </a:solidFill>
                <a:uFill>
                  <a:solidFill>
                    <a:srgbClr val="FFFFFF"/>
                  </a:solidFill>
                </a:uFill>
                <a:latin typeface="Gadugi" panose="020B0502040204020203" pitchFamily="34" charset="0"/>
                <a:ea typeface="Arial"/>
              </a:rPr>
              <a:t>up software </a:t>
            </a:r>
            <a:r>
              <a:rPr lang="en-US" sz="1400" b="0" strike="noStrike" spc="-1" dirty="0" smtClean="0">
                <a:solidFill>
                  <a:srgbClr val="ADADAD"/>
                </a:solidFill>
                <a:uFill>
                  <a:solidFill>
                    <a:srgbClr val="FFFFFF"/>
                  </a:solidFill>
                </a:uFill>
                <a:latin typeface="Gadugi" panose="020B0502040204020203" pitchFamily="34" charset="0"/>
                <a:ea typeface="Arial"/>
              </a:rPr>
              <a:t>engineering</a:t>
            </a:r>
          </a:p>
          <a:p>
            <a:pPr>
              <a:lnSpc>
                <a:spcPct val="100000"/>
              </a:lnSpc>
            </a:pPr>
            <a:r>
              <a:rPr lang="en-US" sz="1400" spc="-1" dirty="0">
                <a:solidFill>
                  <a:srgbClr val="ADADAD"/>
                </a:solidFill>
                <a:uFill>
                  <a:solidFill>
                    <a:srgbClr val="FFFFFF"/>
                  </a:solidFill>
                </a:uFill>
                <a:latin typeface="Gadugi" panose="020B0502040204020203" pitchFamily="34" charset="0"/>
                <a:ea typeface="Arial"/>
              </a:rPr>
              <a:t>A</a:t>
            </a:r>
            <a:r>
              <a:rPr lang="en-US" sz="1400" b="0" strike="noStrike" spc="-1" dirty="0" smtClean="0">
                <a:solidFill>
                  <a:srgbClr val="ADADAD"/>
                </a:solidFill>
                <a:uFill>
                  <a:solidFill>
                    <a:srgbClr val="FFFFFF"/>
                  </a:solidFill>
                </a:uFill>
                <a:latin typeface="Gadugi" panose="020B0502040204020203" pitchFamily="34" charset="0"/>
                <a:ea typeface="Arial"/>
              </a:rPr>
              <a:t>pprox. 100 people</a:t>
            </a:r>
          </a:p>
          <a:p>
            <a:pPr marL="285750" indent="-285750">
              <a:lnSpc>
                <a:spcPct val="100000"/>
              </a:lnSpc>
              <a:buFontTx/>
              <a:buChar char="-"/>
            </a:pPr>
            <a:r>
              <a:rPr lang="en-US" sz="1400" b="0" strike="noStrike" spc="-1" dirty="0" smtClean="0">
                <a:solidFill>
                  <a:srgbClr val="ADADAD"/>
                </a:solidFill>
                <a:uFill>
                  <a:solidFill>
                    <a:srgbClr val="FFFFFF"/>
                  </a:solidFill>
                </a:uFill>
                <a:latin typeface="Gadugi" panose="020B0502040204020203" pitchFamily="34" charset="0"/>
                <a:ea typeface="Arial"/>
              </a:rPr>
              <a:t>plus </a:t>
            </a:r>
            <a:r>
              <a:rPr lang="en-US" sz="1400" b="0" strike="noStrike" spc="-1" dirty="0">
                <a:solidFill>
                  <a:srgbClr val="ADADAD"/>
                </a:solidFill>
                <a:uFill>
                  <a:solidFill>
                    <a:srgbClr val="FFFFFF"/>
                  </a:solidFill>
                </a:uFill>
                <a:latin typeface="Gadugi" panose="020B0502040204020203" pitchFamily="34" charset="0"/>
                <a:ea typeface="Arial"/>
              </a:rPr>
              <a:t>some external </a:t>
            </a:r>
            <a:r>
              <a:rPr lang="en-US" sz="1400" b="0" strike="noStrike" spc="-1" dirty="0" smtClean="0">
                <a:solidFill>
                  <a:srgbClr val="ADADAD"/>
                </a:solidFill>
                <a:uFill>
                  <a:solidFill>
                    <a:srgbClr val="FFFFFF"/>
                  </a:solidFill>
                </a:uFill>
                <a:latin typeface="Gadugi" panose="020B0502040204020203" pitchFamily="34" charset="0"/>
                <a:ea typeface="Arial"/>
              </a:rPr>
              <a:t>agencies </a:t>
            </a:r>
            <a:r>
              <a:rPr lang="en-US" sz="1400" spc="-1" dirty="0" smtClean="0">
                <a:solidFill>
                  <a:srgbClr val="ADADAD"/>
                </a:solidFill>
                <a:uFill>
                  <a:solidFill>
                    <a:srgbClr val="FFFFFF"/>
                  </a:solidFill>
                </a:uFill>
                <a:latin typeface="Gadugi" panose="020B0502040204020203" pitchFamily="34" charset="0"/>
                <a:ea typeface="Arial"/>
              </a:rPr>
              <a:t>P</a:t>
            </a:r>
            <a:r>
              <a:rPr lang="en-US" sz="1400" b="0" strike="noStrike" spc="-1" dirty="0" smtClean="0">
                <a:solidFill>
                  <a:srgbClr val="ADADAD"/>
                </a:solidFill>
                <a:uFill>
                  <a:solidFill>
                    <a:srgbClr val="FFFFFF"/>
                  </a:solidFill>
                </a:uFill>
                <a:latin typeface="Gadugi" panose="020B0502040204020203" pitchFamily="34" charset="0"/>
                <a:ea typeface="Arial"/>
              </a:rPr>
              <a:t>eak </a:t>
            </a:r>
            <a:r>
              <a:rPr lang="en-US" sz="1400" b="0" strike="noStrike" spc="-1" dirty="0">
                <a:solidFill>
                  <a:srgbClr val="ADADAD"/>
                </a:solidFill>
                <a:uFill>
                  <a:solidFill>
                    <a:srgbClr val="FFFFFF"/>
                  </a:solidFill>
                </a:uFill>
                <a:latin typeface="Gadugi" panose="020B0502040204020203" pitchFamily="34" charset="0"/>
                <a:ea typeface="Arial"/>
              </a:rPr>
              <a:t>of 200 </a:t>
            </a:r>
            <a:r>
              <a:rPr lang="en-US" sz="1400" b="0" strike="noStrike" spc="-1" dirty="0" smtClean="0">
                <a:solidFill>
                  <a:srgbClr val="ADADAD"/>
                </a:solidFill>
                <a:uFill>
                  <a:solidFill>
                    <a:srgbClr val="FFFFFF"/>
                  </a:solidFill>
                </a:uFill>
                <a:latin typeface="Gadugi" panose="020B0502040204020203" pitchFamily="34" charset="0"/>
                <a:ea typeface="Arial"/>
              </a:rPr>
              <a:t>people</a:t>
            </a:r>
          </a:p>
          <a:p>
            <a:pPr>
              <a:lnSpc>
                <a:spcPct val="100000"/>
              </a:lnSpc>
            </a:pPr>
            <a:endParaRPr lang="en-US" sz="1800" b="0" strike="noStrike" spc="-1" dirty="0">
              <a:solidFill>
                <a:srgbClr val="FFFFFF"/>
              </a:solidFill>
              <a:uFill>
                <a:solidFill>
                  <a:srgbClr val="FFFFFF"/>
                </a:solidFill>
              </a:uFill>
              <a:latin typeface="Gadugi" panose="020B0502040204020203" pitchFamily="34" charset="0"/>
            </a:endParaRPr>
          </a:p>
          <a:p>
            <a:pPr>
              <a:lnSpc>
                <a:spcPct val="100000"/>
              </a:lnSpc>
            </a:pPr>
            <a:endParaRPr lang="en-US" sz="1800" b="0" strike="noStrike" spc="-1" dirty="0">
              <a:solidFill>
                <a:srgbClr val="FFFFFF"/>
              </a:solidFill>
              <a:uFill>
                <a:solidFill>
                  <a:srgbClr val="FFFFFF"/>
                </a:solidFill>
              </a:uFill>
              <a:latin typeface="Arial"/>
            </a:endParaRPr>
          </a:p>
        </p:txBody>
      </p:sp>
      <p:grpSp>
        <p:nvGrpSpPr>
          <p:cNvPr id="12" name="Group 11"/>
          <p:cNvGrpSpPr/>
          <p:nvPr/>
        </p:nvGrpSpPr>
        <p:grpSpPr>
          <a:xfrm>
            <a:off x="124767" y="394489"/>
            <a:ext cx="1624008" cy="267693"/>
            <a:chOff x="1401784" y="4641924"/>
            <a:chExt cx="1624008" cy="267693"/>
          </a:xfrm>
        </p:grpSpPr>
        <p:grpSp>
          <p:nvGrpSpPr>
            <p:cNvPr id="13" name="Group 12"/>
            <p:cNvGrpSpPr/>
            <p:nvPr/>
          </p:nvGrpSpPr>
          <p:grpSpPr>
            <a:xfrm>
              <a:off x="1401784" y="4651331"/>
              <a:ext cx="258398" cy="233226"/>
              <a:chOff x="1401784" y="4651331"/>
              <a:chExt cx="258398" cy="233226"/>
            </a:xfrm>
          </p:grpSpPr>
          <p:sp>
            <p:nvSpPr>
              <p:cNvPr id="27" name="CustomShape 3"/>
              <p:cNvSpPr/>
              <p:nvPr/>
            </p:nvSpPr>
            <p:spPr>
              <a:xfrm>
                <a:off x="1401784"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28" name="Picture 27"/>
              <p:cNvPicPr/>
              <p:nvPr/>
            </p:nvPicPr>
            <p:blipFill>
              <a:blip r:embed="rId3">
                <a:biLevel thresh="75000"/>
              </a:blip>
              <a:stretch/>
            </p:blipFill>
            <p:spPr>
              <a:xfrm>
                <a:off x="1424456" y="4696582"/>
                <a:ext cx="218047" cy="147125"/>
              </a:xfrm>
              <a:prstGeom prst="rect">
                <a:avLst/>
              </a:prstGeom>
              <a:ln>
                <a:noFill/>
              </a:ln>
            </p:spPr>
          </p:pic>
        </p:grpSp>
        <p:pic>
          <p:nvPicPr>
            <p:cNvPr id="14" name="Shape 73"/>
            <p:cNvPicPr/>
            <p:nvPr/>
          </p:nvPicPr>
          <p:blipFill>
            <a:blip r:embed="rId4"/>
            <a:srcRect t="11721" b="20008"/>
            <a:stretch/>
          </p:blipFill>
          <p:spPr>
            <a:xfrm>
              <a:off x="1671922" y="4651474"/>
              <a:ext cx="255786" cy="229840"/>
            </a:xfrm>
            <a:prstGeom prst="rect">
              <a:avLst/>
            </a:prstGeom>
            <a:ln>
              <a:noFill/>
            </a:ln>
          </p:spPr>
        </p:pic>
        <p:grpSp>
          <p:nvGrpSpPr>
            <p:cNvPr id="15" name="Group 14"/>
            <p:cNvGrpSpPr/>
            <p:nvPr/>
          </p:nvGrpSpPr>
          <p:grpSpPr>
            <a:xfrm>
              <a:off x="1939455" y="4651502"/>
              <a:ext cx="258398" cy="233226"/>
              <a:chOff x="4430340" y="4653260"/>
              <a:chExt cx="258398" cy="233226"/>
            </a:xfrm>
          </p:grpSpPr>
          <p:sp>
            <p:nvSpPr>
              <p:cNvPr id="25" name="CustomShape 3"/>
              <p:cNvSpPr/>
              <p:nvPr/>
            </p:nvSpPr>
            <p:spPr>
              <a:xfrm>
                <a:off x="4430340" y="4653260"/>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26" name="Shape 78"/>
              <p:cNvPicPr/>
              <p:nvPr/>
            </p:nvPicPr>
            <p:blipFill>
              <a:blip r:embed="rId5"/>
              <a:stretch/>
            </p:blipFill>
            <p:spPr>
              <a:xfrm>
                <a:off x="4455807" y="4672397"/>
                <a:ext cx="210464" cy="197923"/>
              </a:xfrm>
              <a:prstGeom prst="rect">
                <a:avLst/>
              </a:prstGeom>
              <a:ln>
                <a:noFill/>
              </a:ln>
            </p:spPr>
          </p:pic>
        </p:grpSp>
        <p:grpSp>
          <p:nvGrpSpPr>
            <p:cNvPr id="16" name="Group 15"/>
            <p:cNvGrpSpPr/>
            <p:nvPr/>
          </p:nvGrpSpPr>
          <p:grpSpPr>
            <a:xfrm>
              <a:off x="2206988" y="4641924"/>
              <a:ext cx="270138" cy="267693"/>
              <a:chOff x="5932878" y="4638693"/>
              <a:chExt cx="270138" cy="267693"/>
            </a:xfrm>
          </p:grpSpPr>
          <p:sp>
            <p:nvSpPr>
              <p:cNvPr id="23" name="CustomShape 3"/>
              <p:cNvSpPr/>
              <p:nvPr/>
            </p:nvSpPr>
            <p:spPr>
              <a:xfrm>
                <a:off x="5944618"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24" name="Picture 2" descr="https://www.mechdyne.com/filesimages/Icons/collabortion-icon.png"/>
              <p:cNvPicPr>
                <a:picLocks noChangeAspect="1" noChangeArrowheads="1"/>
              </p:cNvPicPr>
              <p:nvPr/>
            </p:nvPicPr>
            <p:blipFill>
              <a:blip r:embed="rId6" cstate="print">
                <a:biLevel thresh="75000"/>
                <a:extLst>
                  <a:ext uri="{28A0092B-C50C-407E-A947-70E740481C1C}">
                    <a14:useLocalDpi xmlns:a14="http://schemas.microsoft.com/office/drawing/2010/main" val="0"/>
                  </a:ext>
                </a:extLst>
              </a:blip>
              <a:srcRect/>
              <a:stretch>
                <a:fillRect/>
              </a:stretch>
            </p:blipFill>
            <p:spPr bwMode="auto">
              <a:xfrm>
                <a:off x="5932878" y="4638693"/>
                <a:ext cx="265191" cy="267693"/>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7" name="Group 16"/>
            <p:cNvGrpSpPr/>
            <p:nvPr/>
          </p:nvGrpSpPr>
          <p:grpSpPr>
            <a:xfrm>
              <a:off x="2493061" y="4651452"/>
              <a:ext cx="258398" cy="233226"/>
              <a:chOff x="7458896" y="4648088"/>
              <a:chExt cx="258398" cy="233226"/>
            </a:xfrm>
          </p:grpSpPr>
          <p:sp>
            <p:nvSpPr>
              <p:cNvPr id="21" name="CustomShape 3"/>
              <p:cNvSpPr/>
              <p:nvPr/>
            </p:nvSpPr>
            <p:spPr>
              <a:xfrm>
                <a:off x="7458896" y="4648088"/>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22" name="Picture 4" descr="https://image.freepik.com/free-icon/afraid-emoticon-face_318-4131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90646" y="4681016"/>
                <a:ext cx="178255" cy="178255"/>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2767394" y="4650406"/>
              <a:ext cx="258398" cy="233226"/>
              <a:chOff x="8909558" y="4661032"/>
              <a:chExt cx="258398" cy="233226"/>
            </a:xfrm>
          </p:grpSpPr>
          <p:sp>
            <p:nvSpPr>
              <p:cNvPr id="19" name="CustomShape 3"/>
              <p:cNvSpPr/>
              <p:nvPr/>
            </p:nvSpPr>
            <p:spPr>
              <a:xfrm>
                <a:off x="8909558" y="4661032"/>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20" name="Picture 6" descr="https://d30y9cdsu7xlg0.cloudfront.net/png/66559-200.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26028" y="4668414"/>
                <a:ext cx="224075" cy="224075"/>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29" name="CustomShape 8"/>
          <p:cNvSpPr/>
          <p:nvPr/>
        </p:nvSpPr>
        <p:spPr>
          <a:xfrm>
            <a:off x="121718" y="398645"/>
            <a:ext cx="259406" cy="235234"/>
          </a:xfrm>
          <a:prstGeom prst="rect">
            <a:avLst/>
          </a:prstGeom>
          <a:noFill/>
          <a:ln w="28575">
            <a:solidFill>
              <a:srgbClr val="9900FF"/>
            </a:solidFill>
            <a:round/>
          </a:ln>
        </p:spPr>
        <p:style>
          <a:lnRef idx="0">
            <a:scrgbClr r="0" g="0" b="0"/>
          </a:lnRef>
          <a:fillRef idx="0">
            <a:scrgbClr r="0" g="0" b="0"/>
          </a:fillRef>
          <a:effectRef idx="0">
            <a:scrgbClr r="0" g="0" b="0"/>
          </a:effectRef>
          <a:fontRef idx="minor"/>
        </p:style>
      </p:sp>
      <p:sp>
        <p:nvSpPr>
          <p:cNvPr id="30" name="CustomShape 2"/>
          <p:cNvSpPr/>
          <p:nvPr/>
        </p:nvSpPr>
        <p:spPr>
          <a:xfrm>
            <a:off x="68567" y="-54154"/>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2000" b="0" strike="noStrike" spc="-1" dirty="0">
                <a:solidFill>
                  <a:srgbClr val="FFFFFF"/>
                </a:solidFill>
                <a:uFill>
                  <a:solidFill>
                    <a:srgbClr val="FFFFFF"/>
                  </a:solidFill>
                </a:uFill>
                <a:latin typeface="Gadugi" panose="020B0502040204020203" pitchFamily="34" charset="0"/>
                <a:ea typeface="Arial"/>
              </a:rPr>
              <a:t>Scott </a:t>
            </a:r>
            <a:r>
              <a:rPr lang="en-US" sz="2000" b="0" strike="noStrike" spc="-1" dirty="0" smtClean="0">
                <a:solidFill>
                  <a:srgbClr val="FFFFFF"/>
                </a:solidFill>
                <a:uFill>
                  <a:solidFill>
                    <a:srgbClr val="FFFFFF"/>
                  </a:solidFill>
                </a:uFill>
                <a:latin typeface="Gadugi" panose="020B0502040204020203" pitchFamily="34" charset="0"/>
                <a:ea typeface="Arial"/>
              </a:rPr>
              <a:t>Potter – To Autonomy &amp; Beyond</a:t>
            </a:r>
            <a:endParaRPr lang="en-US" sz="2000" b="0" strike="noStrike" spc="-1" dirty="0">
              <a:solidFill>
                <a:srgbClr val="FFFFFF"/>
              </a:solidFill>
              <a:uFill>
                <a:solidFill>
                  <a:srgbClr val="FFFFFF"/>
                </a:solidFill>
              </a:uFill>
              <a:latin typeface="Gadugi" panose="020B0502040204020203" pitchFamily="34" charset="0"/>
            </a:endParaRPr>
          </a:p>
        </p:txBody>
      </p:sp>
      <p:sp>
        <p:nvSpPr>
          <p:cNvPr id="3" name="Rectangle 2"/>
          <p:cNvSpPr/>
          <p:nvPr/>
        </p:nvSpPr>
        <p:spPr>
          <a:xfrm>
            <a:off x="4392040" y="3384884"/>
            <a:ext cx="1533521" cy="105391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044377" y="3384884"/>
            <a:ext cx="1533521" cy="105391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ustomShape 3"/>
          <p:cNvSpPr/>
          <p:nvPr/>
        </p:nvSpPr>
        <p:spPr>
          <a:xfrm>
            <a:off x="5839006" y="1449658"/>
            <a:ext cx="1439559" cy="577515"/>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gn="ctr">
              <a:lnSpc>
                <a:spcPct val="100000"/>
              </a:lnSpc>
            </a:pPr>
            <a:r>
              <a:rPr lang="en-US" sz="3200" b="0" strike="noStrike" spc="-1" dirty="0" smtClean="0">
                <a:solidFill>
                  <a:schemeClr val="bg1">
                    <a:lumMod val="50000"/>
                  </a:schemeClr>
                </a:solidFill>
                <a:uFill>
                  <a:solidFill>
                    <a:srgbClr val="FFFFFF"/>
                  </a:solidFill>
                </a:uFill>
                <a:latin typeface="Gadugi" panose="020B0502040204020203" pitchFamily="34" charset="0"/>
                <a:ea typeface="Arial"/>
              </a:rPr>
              <a:t>Digital</a:t>
            </a:r>
            <a:endParaRPr lang="en-US" sz="3200" b="0" strike="noStrike" spc="-1" dirty="0">
              <a:solidFill>
                <a:schemeClr val="bg1">
                  <a:lumMod val="50000"/>
                </a:schemeClr>
              </a:solidFill>
              <a:uFill>
                <a:solidFill>
                  <a:srgbClr val="FFFFFF"/>
                </a:solidFill>
              </a:uFill>
              <a:latin typeface="Gadugi" panose="020B0502040204020203" pitchFamily="34" charset="0"/>
            </a:endParaRPr>
          </a:p>
          <a:p>
            <a:pPr algn="ctr">
              <a:lnSpc>
                <a:spcPct val="100000"/>
              </a:lnSpc>
            </a:pPr>
            <a:endParaRPr lang="en-US" sz="3200" b="0" strike="noStrike" spc="-1" dirty="0">
              <a:solidFill>
                <a:srgbClr val="FFFFFF"/>
              </a:solidFill>
              <a:uFill>
                <a:solidFill>
                  <a:srgbClr val="FFFFFF"/>
                </a:solidFill>
              </a:uFill>
              <a:latin typeface="Arial"/>
            </a:endParaRPr>
          </a:p>
        </p:txBody>
      </p:sp>
      <p:sp>
        <p:nvSpPr>
          <p:cNvPr id="38" name="CustomShape 3"/>
          <p:cNvSpPr/>
          <p:nvPr/>
        </p:nvSpPr>
        <p:spPr>
          <a:xfrm>
            <a:off x="6257154" y="3623084"/>
            <a:ext cx="1107966" cy="577515"/>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gn="ctr">
              <a:lnSpc>
                <a:spcPct val="100000"/>
              </a:lnSpc>
            </a:pPr>
            <a:r>
              <a:rPr lang="en-US" sz="1800" b="0" strike="noStrike" spc="-1" dirty="0" smtClean="0">
                <a:solidFill>
                  <a:schemeClr val="bg1">
                    <a:lumMod val="50000"/>
                  </a:schemeClr>
                </a:solidFill>
                <a:uFill>
                  <a:solidFill>
                    <a:srgbClr val="FFFFFF"/>
                  </a:solidFill>
                </a:uFill>
                <a:latin typeface="Gadugi" panose="020B0502040204020203" pitchFamily="34" charset="0"/>
                <a:ea typeface="Arial"/>
              </a:rPr>
              <a:t>Apps</a:t>
            </a:r>
            <a:endParaRPr lang="en-US" sz="1800" b="0" strike="noStrike" spc="-1" dirty="0">
              <a:solidFill>
                <a:schemeClr val="bg1">
                  <a:lumMod val="50000"/>
                </a:schemeClr>
              </a:solidFill>
              <a:uFill>
                <a:solidFill>
                  <a:srgbClr val="FFFFFF"/>
                </a:solidFill>
              </a:uFill>
              <a:latin typeface="Gadugi" panose="020B0502040204020203" pitchFamily="34" charset="0"/>
            </a:endParaRPr>
          </a:p>
          <a:p>
            <a:pPr algn="ctr">
              <a:lnSpc>
                <a:spcPct val="100000"/>
              </a:lnSpc>
            </a:pPr>
            <a:endParaRPr lang="en-US" sz="1800" b="0" strike="noStrike" spc="-1" dirty="0">
              <a:solidFill>
                <a:srgbClr val="FFFFFF"/>
              </a:solidFill>
              <a:uFill>
                <a:solidFill>
                  <a:srgbClr val="FFFFFF"/>
                </a:solidFill>
              </a:uFill>
              <a:latin typeface="Arial"/>
            </a:endParaRPr>
          </a:p>
        </p:txBody>
      </p:sp>
      <p:sp>
        <p:nvSpPr>
          <p:cNvPr id="39" name="CustomShape 3"/>
          <p:cNvSpPr/>
          <p:nvPr/>
        </p:nvSpPr>
        <p:spPr>
          <a:xfrm>
            <a:off x="4541441" y="3623084"/>
            <a:ext cx="1234718" cy="577515"/>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gn="ctr">
              <a:lnSpc>
                <a:spcPct val="100000"/>
              </a:lnSpc>
            </a:pPr>
            <a:r>
              <a:rPr lang="en-US" sz="1800" b="0" strike="noStrike" spc="-1" dirty="0" smtClean="0">
                <a:solidFill>
                  <a:schemeClr val="bg1">
                    <a:lumMod val="50000"/>
                  </a:schemeClr>
                </a:solidFill>
                <a:uFill>
                  <a:solidFill>
                    <a:srgbClr val="FFFFFF"/>
                  </a:solidFill>
                </a:uFill>
                <a:latin typeface="Gadugi" panose="020B0502040204020203" pitchFamily="34" charset="0"/>
                <a:ea typeface="Arial"/>
              </a:rPr>
              <a:t>Web</a:t>
            </a:r>
            <a:endParaRPr lang="en-US" sz="1800" b="0" strike="noStrike" spc="-1" dirty="0">
              <a:solidFill>
                <a:schemeClr val="bg1">
                  <a:lumMod val="50000"/>
                </a:schemeClr>
              </a:solidFill>
              <a:uFill>
                <a:solidFill>
                  <a:srgbClr val="FFFFFF"/>
                </a:solidFill>
              </a:uFill>
              <a:latin typeface="Gadugi" panose="020B0502040204020203" pitchFamily="34" charset="0"/>
            </a:endParaRPr>
          </a:p>
          <a:p>
            <a:pPr algn="ctr">
              <a:lnSpc>
                <a:spcPct val="100000"/>
              </a:lnSpc>
            </a:pPr>
            <a:endParaRPr lang="en-US" sz="1800" b="0" strike="noStrike" spc="-1" dirty="0">
              <a:solidFill>
                <a:srgbClr val="FFFFFF"/>
              </a:solidFill>
              <a:uFill>
                <a:solidFill>
                  <a:srgbClr val="FFFFFF"/>
                </a:solidFill>
              </a:uFill>
              <a:latin typeface="Arial"/>
            </a:endParaRPr>
          </a:p>
        </p:txBody>
      </p:sp>
      <p:sp>
        <p:nvSpPr>
          <p:cNvPr id="33" name="Rectangle 32"/>
          <p:cNvSpPr/>
          <p:nvPr/>
        </p:nvSpPr>
        <p:spPr>
          <a:xfrm>
            <a:off x="7772402" y="2247317"/>
            <a:ext cx="543425" cy="2191483"/>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8501694" y="2252756"/>
            <a:ext cx="244121" cy="2191483"/>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4397479" y="2247317"/>
            <a:ext cx="1533521" cy="105391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049816" y="2247317"/>
            <a:ext cx="1533521" cy="105391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ustomShape 3"/>
          <p:cNvSpPr/>
          <p:nvPr/>
        </p:nvSpPr>
        <p:spPr>
          <a:xfrm>
            <a:off x="6262593" y="2485517"/>
            <a:ext cx="1107966" cy="577515"/>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gn="ctr">
              <a:lnSpc>
                <a:spcPct val="100000"/>
              </a:lnSpc>
            </a:pPr>
            <a:r>
              <a:rPr lang="en-US" sz="1800" b="0" strike="noStrike" spc="-1" dirty="0" smtClean="0">
                <a:solidFill>
                  <a:schemeClr val="bg1">
                    <a:lumMod val="50000"/>
                  </a:schemeClr>
                </a:solidFill>
                <a:uFill>
                  <a:solidFill>
                    <a:srgbClr val="FFFFFF"/>
                  </a:solidFill>
                </a:uFill>
                <a:latin typeface="Gadugi" panose="020B0502040204020203" pitchFamily="34" charset="0"/>
                <a:ea typeface="Arial"/>
              </a:rPr>
              <a:t>ACS</a:t>
            </a:r>
            <a:endParaRPr lang="en-US" sz="1800" b="0" strike="noStrike" spc="-1" dirty="0">
              <a:solidFill>
                <a:schemeClr val="bg1">
                  <a:lumMod val="50000"/>
                </a:schemeClr>
              </a:solidFill>
              <a:uFill>
                <a:solidFill>
                  <a:srgbClr val="FFFFFF"/>
                </a:solidFill>
              </a:uFill>
              <a:latin typeface="Gadugi" panose="020B0502040204020203" pitchFamily="34" charset="0"/>
            </a:endParaRPr>
          </a:p>
          <a:p>
            <a:pPr algn="ctr">
              <a:lnSpc>
                <a:spcPct val="100000"/>
              </a:lnSpc>
            </a:pPr>
            <a:endParaRPr lang="en-US" sz="1800" b="0" strike="noStrike" spc="-1" dirty="0">
              <a:solidFill>
                <a:srgbClr val="FFFFFF"/>
              </a:solidFill>
              <a:uFill>
                <a:solidFill>
                  <a:srgbClr val="FFFFFF"/>
                </a:solidFill>
              </a:uFill>
              <a:latin typeface="Arial"/>
            </a:endParaRPr>
          </a:p>
        </p:txBody>
      </p:sp>
      <p:sp>
        <p:nvSpPr>
          <p:cNvPr id="43" name="CustomShape 3"/>
          <p:cNvSpPr/>
          <p:nvPr/>
        </p:nvSpPr>
        <p:spPr>
          <a:xfrm>
            <a:off x="4546880" y="2485517"/>
            <a:ext cx="1234718" cy="577515"/>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gn="ctr">
              <a:lnSpc>
                <a:spcPct val="100000"/>
              </a:lnSpc>
            </a:pPr>
            <a:r>
              <a:rPr lang="en-US" sz="1800" b="0" strike="noStrike" spc="-1" dirty="0" smtClean="0">
                <a:solidFill>
                  <a:schemeClr val="bg1">
                    <a:lumMod val="50000"/>
                  </a:schemeClr>
                </a:solidFill>
                <a:uFill>
                  <a:solidFill>
                    <a:srgbClr val="FFFFFF"/>
                  </a:solidFill>
                </a:uFill>
                <a:latin typeface="Gadugi" panose="020B0502040204020203" pitchFamily="34" charset="0"/>
                <a:ea typeface="Arial"/>
              </a:rPr>
              <a:t>CPS</a:t>
            </a:r>
            <a:endParaRPr lang="en-US" sz="1800" b="0" strike="noStrike" spc="-1" dirty="0">
              <a:solidFill>
                <a:schemeClr val="bg1">
                  <a:lumMod val="50000"/>
                </a:schemeClr>
              </a:solidFill>
              <a:uFill>
                <a:solidFill>
                  <a:srgbClr val="FFFFFF"/>
                </a:solidFill>
              </a:uFill>
              <a:latin typeface="Gadugi" panose="020B0502040204020203" pitchFamily="34" charset="0"/>
            </a:endParaRPr>
          </a:p>
          <a:p>
            <a:pPr algn="ctr">
              <a:lnSpc>
                <a:spcPct val="100000"/>
              </a:lnSpc>
            </a:pPr>
            <a:endParaRPr lang="en-US" sz="1800" b="0" strike="noStrike" spc="-1" dirty="0">
              <a:solidFill>
                <a:srgbClr val="FFFFFF"/>
              </a:solidFill>
              <a:uFill>
                <a:solidFill>
                  <a:srgbClr val="FFFFFF"/>
                </a:solidFill>
              </a:uFill>
              <a:latin typeface="Arial"/>
            </a:endParaRPr>
          </a:p>
        </p:txBody>
      </p:sp>
      <p:sp>
        <p:nvSpPr>
          <p:cNvPr id="44" name="CustomShape 3"/>
          <p:cNvSpPr/>
          <p:nvPr/>
        </p:nvSpPr>
        <p:spPr>
          <a:xfrm>
            <a:off x="317201" y="2649395"/>
            <a:ext cx="3624667" cy="2053233"/>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gn="ctr">
              <a:lnSpc>
                <a:spcPct val="100000"/>
              </a:lnSpc>
            </a:pPr>
            <a:r>
              <a:rPr lang="en-US" sz="1400" b="0" strike="noStrike" spc="-1" dirty="0" smtClean="0">
                <a:solidFill>
                  <a:srgbClr val="FFFFFF"/>
                </a:solidFill>
                <a:uFill>
                  <a:solidFill>
                    <a:srgbClr val="FFFFFF"/>
                  </a:solidFill>
                </a:uFill>
                <a:latin typeface="Gadugi" panose="020B0502040204020203" pitchFamily="34" charset="0"/>
              </a:rPr>
              <a:t>Android</a:t>
            </a:r>
          </a:p>
          <a:p>
            <a:pPr algn="ctr">
              <a:lnSpc>
                <a:spcPct val="100000"/>
              </a:lnSpc>
            </a:pPr>
            <a:r>
              <a:rPr lang="en-US" sz="1400" spc="-1" dirty="0" err="1" smtClean="0">
                <a:solidFill>
                  <a:srgbClr val="FFFFFF"/>
                </a:solidFill>
                <a:uFill>
                  <a:solidFill>
                    <a:srgbClr val="FFFFFF"/>
                  </a:solidFill>
                </a:uFill>
                <a:latin typeface="Gadugi" panose="020B0502040204020203" pitchFamily="34" charset="0"/>
              </a:rPr>
              <a:t>Obj</a:t>
            </a:r>
            <a:r>
              <a:rPr lang="en-US" sz="1400" spc="-1" dirty="0" smtClean="0">
                <a:solidFill>
                  <a:srgbClr val="FFFFFF"/>
                </a:solidFill>
                <a:uFill>
                  <a:solidFill>
                    <a:srgbClr val="FFFFFF"/>
                  </a:solidFill>
                </a:uFill>
                <a:latin typeface="Gadugi" panose="020B0502040204020203" pitchFamily="34" charset="0"/>
              </a:rPr>
              <a:t> C &amp; Swift</a:t>
            </a:r>
          </a:p>
          <a:p>
            <a:pPr algn="ctr">
              <a:lnSpc>
                <a:spcPct val="100000"/>
              </a:lnSpc>
            </a:pPr>
            <a:r>
              <a:rPr lang="en-US" sz="1400" b="0" strike="noStrike" spc="-1" dirty="0" smtClean="0">
                <a:solidFill>
                  <a:srgbClr val="FFFFFF"/>
                </a:solidFill>
                <a:uFill>
                  <a:solidFill>
                    <a:srgbClr val="FFFFFF"/>
                  </a:solidFill>
                </a:uFill>
                <a:latin typeface="Gadugi" panose="020B0502040204020203" pitchFamily="34" charset="0"/>
              </a:rPr>
              <a:t>HTML &amp; JS, Single Page Apps</a:t>
            </a:r>
          </a:p>
          <a:p>
            <a:pPr algn="ctr">
              <a:lnSpc>
                <a:spcPct val="100000"/>
              </a:lnSpc>
            </a:pPr>
            <a:r>
              <a:rPr lang="en-US" sz="1400" spc="-1" dirty="0" smtClean="0">
                <a:solidFill>
                  <a:srgbClr val="FFFFFF"/>
                </a:solidFill>
                <a:uFill>
                  <a:solidFill>
                    <a:srgbClr val="FFFFFF"/>
                  </a:solidFill>
                </a:uFill>
                <a:latin typeface="Gadugi" panose="020B0502040204020203" pitchFamily="34" charset="0"/>
              </a:rPr>
              <a:t>Groovy, </a:t>
            </a:r>
            <a:r>
              <a:rPr lang="en-US" sz="1400" spc="-1" dirty="0" err="1" smtClean="0">
                <a:solidFill>
                  <a:srgbClr val="FFFFFF"/>
                </a:solidFill>
                <a:uFill>
                  <a:solidFill>
                    <a:srgbClr val="FFFFFF"/>
                  </a:solidFill>
                </a:uFill>
                <a:latin typeface="Gadugi" panose="020B0502040204020203" pitchFamily="34" charset="0"/>
              </a:rPr>
              <a:t>NodeJS</a:t>
            </a:r>
            <a:r>
              <a:rPr lang="en-US" sz="1400" spc="-1" dirty="0" smtClean="0">
                <a:solidFill>
                  <a:srgbClr val="FFFFFF"/>
                </a:solidFill>
                <a:uFill>
                  <a:solidFill>
                    <a:srgbClr val="FFFFFF"/>
                  </a:solidFill>
                </a:uFill>
                <a:latin typeface="Gadugi" panose="020B0502040204020203" pitchFamily="34" charset="0"/>
              </a:rPr>
              <a:t>, Java, Ruby</a:t>
            </a:r>
          </a:p>
          <a:p>
            <a:pPr algn="ctr">
              <a:lnSpc>
                <a:spcPct val="100000"/>
              </a:lnSpc>
            </a:pPr>
            <a:r>
              <a:rPr lang="en-US" sz="1400" spc="-1" dirty="0" err="1" smtClean="0">
                <a:solidFill>
                  <a:srgbClr val="FFFFFF"/>
                </a:solidFill>
                <a:uFill>
                  <a:solidFill>
                    <a:srgbClr val="FFFFFF"/>
                  </a:solidFill>
                </a:uFill>
                <a:latin typeface="Gadugi" panose="020B0502040204020203" pitchFamily="34" charset="0"/>
              </a:rPr>
              <a:t>Wordpress</a:t>
            </a:r>
            <a:r>
              <a:rPr lang="en-US" sz="1400" spc="-1" dirty="0" smtClean="0">
                <a:solidFill>
                  <a:srgbClr val="FFFFFF"/>
                </a:solidFill>
                <a:uFill>
                  <a:solidFill>
                    <a:srgbClr val="FFFFFF"/>
                  </a:solidFill>
                </a:uFill>
                <a:latin typeface="Gadugi" panose="020B0502040204020203" pitchFamily="34" charset="0"/>
              </a:rPr>
              <a:t>, </a:t>
            </a:r>
            <a:r>
              <a:rPr lang="en-US" sz="1400" spc="-1" dirty="0" err="1" smtClean="0">
                <a:solidFill>
                  <a:srgbClr val="FFFFFF"/>
                </a:solidFill>
                <a:uFill>
                  <a:solidFill>
                    <a:srgbClr val="FFFFFF"/>
                  </a:solidFill>
                </a:uFill>
                <a:latin typeface="Gadugi" panose="020B0502040204020203" pitchFamily="34" charset="0"/>
              </a:rPr>
              <a:t>php</a:t>
            </a:r>
            <a:endParaRPr lang="en-US" sz="1400" spc="-1" dirty="0" smtClean="0">
              <a:solidFill>
                <a:srgbClr val="FFFFFF"/>
              </a:solidFill>
              <a:uFill>
                <a:solidFill>
                  <a:srgbClr val="FFFFFF"/>
                </a:solidFill>
              </a:uFill>
              <a:latin typeface="Gadugi" panose="020B0502040204020203" pitchFamily="34" charset="0"/>
            </a:endParaRPr>
          </a:p>
          <a:p>
            <a:pPr algn="ctr">
              <a:lnSpc>
                <a:spcPct val="100000"/>
              </a:lnSpc>
            </a:pPr>
            <a:r>
              <a:rPr lang="en-US" sz="1400" b="0" strike="noStrike" spc="-1" dirty="0" smtClean="0">
                <a:solidFill>
                  <a:srgbClr val="FFFFFF"/>
                </a:solidFill>
                <a:uFill>
                  <a:solidFill>
                    <a:srgbClr val="FFFFFF"/>
                  </a:solidFill>
                </a:uFill>
                <a:latin typeface="Gadugi" panose="020B0502040204020203" pitchFamily="34" charset="0"/>
              </a:rPr>
              <a:t>AWS Based Cloud Infrastructure</a:t>
            </a:r>
          </a:p>
          <a:p>
            <a:pPr algn="ctr">
              <a:lnSpc>
                <a:spcPct val="100000"/>
              </a:lnSpc>
            </a:pPr>
            <a:r>
              <a:rPr lang="en-US" sz="1400" spc="-1" dirty="0" smtClean="0">
                <a:solidFill>
                  <a:srgbClr val="FFFFFF"/>
                </a:solidFill>
                <a:uFill>
                  <a:solidFill>
                    <a:srgbClr val="FFFFFF"/>
                  </a:solidFill>
                </a:uFill>
                <a:latin typeface="Gadugi" panose="020B0502040204020203" pitchFamily="34" charset="0"/>
              </a:rPr>
              <a:t>Pop-up </a:t>
            </a:r>
            <a:r>
              <a:rPr lang="en-US" sz="1400" spc="-1" dirty="0" err="1" smtClean="0">
                <a:solidFill>
                  <a:srgbClr val="FFFFFF"/>
                </a:solidFill>
                <a:uFill>
                  <a:solidFill>
                    <a:srgbClr val="FFFFFF"/>
                  </a:solidFill>
                </a:uFill>
                <a:latin typeface="Gadugi" panose="020B0502040204020203" pitchFamily="34" charset="0"/>
              </a:rPr>
              <a:t>envs</a:t>
            </a:r>
            <a:r>
              <a:rPr lang="en-US" sz="1400" spc="-1" dirty="0" smtClean="0">
                <a:solidFill>
                  <a:srgbClr val="FFFFFF"/>
                </a:solidFill>
                <a:uFill>
                  <a:solidFill>
                    <a:srgbClr val="FFFFFF"/>
                  </a:solidFill>
                </a:uFill>
                <a:latin typeface="Gadugi" panose="020B0502040204020203" pitchFamily="34" charset="0"/>
              </a:rPr>
              <a:t>, Chef, Lambda …</a:t>
            </a:r>
            <a:endParaRPr lang="en-US" sz="1400" b="0" strike="noStrike" spc="-1" dirty="0" smtClean="0">
              <a:solidFill>
                <a:srgbClr val="FFFFFF"/>
              </a:solidFill>
              <a:uFill>
                <a:solidFill>
                  <a:srgbClr val="FFFFFF"/>
                </a:solidFill>
              </a:uFill>
              <a:latin typeface="Gadugi" panose="020B0502040204020203" pitchFamily="34" charset="0"/>
            </a:endParaRPr>
          </a:p>
          <a:p>
            <a:pPr algn="ctr">
              <a:lnSpc>
                <a:spcPct val="100000"/>
              </a:lnSpc>
            </a:pPr>
            <a:endParaRPr lang="en-US" sz="1400" spc="-1" dirty="0">
              <a:solidFill>
                <a:srgbClr val="FFFFFF"/>
              </a:solidFill>
              <a:uFill>
                <a:solidFill>
                  <a:srgbClr val="FFFFFF"/>
                </a:solidFill>
              </a:uFill>
              <a:latin typeface="Gadugi" panose="020B0502040204020203" pitchFamily="34" charset="0"/>
            </a:endParaRPr>
          </a:p>
          <a:p>
            <a:pPr algn="ctr">
              <a:lnSpc>
                <a:spcPct val="100000"/>
              </a:lnSpc>
            </a:pPr>
            <a:endParaRPr lang="en-US" sz="1400" b="0" strike="noStrike" spc="-1" dirty="0">
              <a:solidFill>
                <a:srgbClr val="FFFFFF"/>
              </a:solidFill>
              <a:uFill>
                <a:solidFill>
                  <a:srgbClr val="FFFFFF"/>
                </a:solidFill>
              </a:uFill>
              <a:latin typeface="Gadugi" panose="020B0502040204020203" pitchFamily="34" charset="0"/>
            </a:endParaRPr>
          </a:p>
          <a:p>
            <a:pPr algn="ctr">
              <a:lnSpc>
                <a:spcPct val="100000"/>
              </a:lnSpc>
            </a:pPr>
            <a:endParaRPr lang="en-US" sz="1400" b="0" strike="noStrike" spc="-1" dirty="0">
              <a:solidFill>
                <a:srgbClr val="FFFFFF"/>
              </a:solidFill>
              <a:uFill>
                <a:solidFill>
                  <a:srgbClr val="FFFFFF"/>
                </a:solidFill>
              </a:uFill>
              <a:latin typeface="Gadugi" panose="020B0502040204020203" pitchFamily="34" charset="0"/>
            </a:endParaRPr>
          </a:p>
          <a:p>
            <a:pPr algn="ctr">
              <a:lnSpc>
                <a:spcPct val="100000"/>
              </a:lnSpc>
            </a:pPr>
            <a:endParaRPr lang="en-US" sz="1400" b="0" strike="noStrike" spc="-1" dirty="0">
              <a:solidFill>
                <a:srgbClr val="FFFFFF"/>
              </a:solidFill>
              <a:uFill>
                <a:solidFill>
                  <a:srgbClr val="FFFFFF"/>
                </a:solidFill>
              </a:uFill>
              <a:latin typeface="Gadugi" panose="020B0502040204020203" pitchFamily="34" charset="0"/>
            </a:endParaRPr>
          </a:p>
        </p:txBody>
      </p:sp>
    </p:spTree>
    <p:extLst>
      <p:ext uri="{BB962C8B-B14F-4D97-AF65-F5344CB8AC3E}">
        <p14:creationId xmlns:p14="http://schemas.microsoft.com/office/powerpoint/2010/main" val="204034454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CustomShape 1"/>
          <p:cNvSpPr/>
          <p:nvPr/>
        </p:nvSpPr>
        <p:spPr>
          <a:xfrm>
            <a:off x="311760" y="886633"/>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2800" b="0" strike="noStrike" spc="-1" dirty="0" smtClean="0">
                <a:solidFill>
                  <a:srgbClr val="FFFFFF"/>
                </a:solidFill>
                <a:uFill>
                  <a:solidFill>
                    <a:srgbClr val="FFFFFF"/>
                  </a:solidFill>
                </a:uFill>
                <a:latin typeface="Gadugi" panose="020B0502040204020203" pitchFamily="34" charset="0"/>
                <a:ea typeface="Arial"/>
              </a:rPr>
              <a:t>A bit about me</a:t>
            </a:r>
            <a:endParaRPr lang="en-US" sz="1800" b="0" strike="noStrike" spc="-1" dirty="0">
              <a:solidFill>
                <a:srgbClr val="FFFFFF"/>
              </a:solidFill>
              <a:uFill>
                <a:solidFill>
                  <a:srgbClr val="FFFFFF"/>
                </a:solidFill>
              </a:uFill>
              <a:latin typeface="Gadugi" panose="020B0502040204020203" pitchFamily="34" charset="0"/>
            </a:endParaRPr>
          </a:p>
        </p:txBody>
      </p:sp>
      <p:sp>
        <p:nvSpPr>
          <p:cNvPr id="333" name="CustomShape 2"/>
          <p:cNvSpPr/>
          <p:nvPr/>
        </p:nvSpPr>
        <p:spPr>
          <a:xfrm>
            <a:off x="311760" y="847800"/>
            <a:ext cx="8519400" cy="851124"/>
          </a:xfrm>
          <a:prstGeom prst="rect">
            <a:avLst/>
          </a:prstGeom>
          <a:noFill/>
          <a:ln>
            <a:noFill/>
          </a:ln>
        </p:spPr>
        <p:style>
          <a:lnRef idx="0">
            <a:scrgbClr r="0" g="0" b="0"/>
          </a:lnRef>
          <a:fillRef idx="0">
            <a:scrgbClr r="0" g="0" b="0"/>
          </a:fillRef>
          <a:effectRef idx="0">
            <a:scrgbClr r="0" g="0" b="0"/>
          </a:effectRef>
          <a:fontRef idx="minor"/>
        </p:style>
      </p:sp>
      <p:grpSp>
        <p:nvGrpSpPr>
          <p:cNvPr id="15" name="Group 14"/>
          <p:cNvGrpSpPr/>
          <p:nvPr/>
        </p:nvGrpSpPr>
        <p:grpSpPr>
          <a:xfrm>
            <a:off x="124767" y="394489"/>
            <a:ext cx="1624008" cy="267693"/>
            <a:chOff x="1401784" y="4641924"/>
            <a:chExt cx="1624008" cy="267693"/>
          </a:xfrm>
        </p:grpSpPr>
        <p:grpSp>
          <p:nvGrpSpPr>
            <p:cNvPr id="16" name="Group 15"/>
            <p:cNvGrpSpPr/>
            <p:nvPr/>
          </p:nvGrpSpPr>
          <p:grpSpPr>
            <a:xfrm>
              <a:off x="1401784" y="4651331"/>
              <a:ext cx="258398" cy="233226"/>
              <a:chOff x="1401784" y="4651331"/>
              <a:chExt cx="258398" cy="233226"/>
            </a:xfrm>
          </p:grpSpPr>
          <p:sp>
            <p:nvSpPr>
              <p:cNvPr id="30" name="CustomShape 3"/>
              <p:cNvSpPr/>
              <p:nvPr/>
            </p:nvSpPr>
            <p:spPr>
              <a:xfrm>
                <a:off x="1401784"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31" name="Picture 30"/>
              <p:cNvPicPr/>
              <p:nvPr/>
            </p:nvPicPr>
            <p:blipFill>
              <a:blip r:embed="rId2">
                <a:biLevel thresh="75000"/>
              </a:blip>
              <a:stretch/>
            </p:blipFill>
            <p:spPr>
              <a:xfrm>
                <a:off x="1424456" y="4696582"/>
                <a:ext cx="218047" cy="147125"/>
              </a:xfrm>
              <a:prstGeom prst="rect">
                <a:avLst/>
              </a:prstGeom>
              <a:ln>
                <a:noFill/>
              </a:ln>
            </p:spPr>
          </p:pic>
        </p:grpSp>
        <p:pic>
          <p:nvPicPr>
            <p:cNvPr id="17" name="Shape 73"/>
            <p:cNvPicPr/>
            <p:nvPr/>
          </p:nvPicPr>
          <p:blipFill>
            <a:blip r:embed="rId3"/>
            <a:srcRect t="11721" b="20008"/>
            <a:stretch/>
          </p:blipFill>
          <p:spPr>
            <a:xfrm>
              <a:off x="1671922" y="4651474"/>
              <a:ext cx="255786" cy="229840"/>
            </a:xfrm>
            <a:prstGeom prst="rect">
              <a:avLst/>
            </a:prstGeom>
            <a:ln>
              <a:noFill/>
            </a:ln>
          </p:spPr>
        </p:pic>
        <p:grpSp>
          <p:nvGrpSpPr>
            <p:cNvPr id="18" name="Group 17"/>
            <p:cNvGrpSpPr/>
            <p:nvPr/>
          </p:nvGrpSpPr>
          <p:grpSpPr>
            <a:xfrm>
              <a:off x="1939455" y="4651502"/>
              <a:ext cx="258398" cy="233226"/>
              <a:chOff x="4430340" y="4653260"/>
              <a:chExt cx="258398" cy="233226"/>
            </a:xfrm>
          </p:grpSpPr>
          <p:sp>
            <p:nvSpPr>
              <p:cNvPr id="28" name="CustomShape 3"/>
              <p:cNvSpPr/>
              <p:nvPr/>
            </p:nvSpPr>
            <p:spPr>
              <a:xfrm>
                <a:off x="4430340" y="4653260"/>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29" name="Shape 78"/>
              <p:cNvPicPr/>
              <p:nvPr/>
            </p:nvPicPr>
            <p:blipFill>
              <a:blip r:embed="rId4"/>
              <a:stretch/>
            </p:blipFill>
            <p:spPr>
              <a:xfrm>
                <a:off x="4455807" y="4672397"/>
                <a:ext cx="210464" cy="197923"/>
              </a:xfrm>
              <a:prstGeom prst="rect">
                <a:avLst/>
              </a:prstGeom>
              <a:ln>
                <a:noFill/>
              </a:ln>
            </p:spPr>
          </p:pic>
        </p:grpSp>
        <p:grpSp>
          <p:nvGrpSpPr>
            <p:cNvPr id="19" name="Group 18"/>
            <p:cNvGrpSpPr/>
            <p:nvPr/>
          </p:nvGrpSpPr>
          <p:grpSpPr>
            <a:xfrm>
              <a:off x="2206988" y="4641924"/>
              <a:ext cx="270138" cy="267693"/>
              <a:chOff x="5932878" y="4638693"/>
              <a:chExt cx="270138" cy="267693"/>
            </a:xfrm>
          </p:grpSpPr>
          <p:sp>
            <p:nvSpPr>
              <p:cNvPr id="26" name="CustomShape 3"/>
              <p:cNvSpPr/>
              <p:nvPr/>
            </p:nvSpPr>
            <p:spPr>
              <a:xfrm>
                <a:off x="5944618"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27" name="Picture 2" descr="https://www.mechdyne.com/filesimages/Icons/collabortion-icon.png"/>
              <p:cNvPicPr>
                <a:picLocks noChangeAspect="1" noChangeArrowheads="1"/>
              </p:cNvPicPr>
              <p:nvPr/>
            </p:nvPicPr>
            <p:blipFill>
              <a:blip r:embed="rId5" cstate="print">
                <a:biLevel thresh="75000"/>
                <a:extLst>
                  <a:ext uri="{28A0092B-C50C-407E-A947-70E740481C1C}">
                    <a14:useLocalDpi xmlns:a14="http://schemas.microsoft.com/office/drawing/2010/main" val="0"/>
                  </a:ext>
                </a:extLst>
              </a:blip>
              <a:srcRect/>
              <a:stretch>
                <a:fillRect/>
              </a:stretch>
            </p:blipFill>
            <p:spPr bwMode="auto">
              <a:xfrm>
                <a:off x="5932878" y="4638693"/>
                <a:ext cx="265191" cy="267693"/>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20" name="Group 19"/>
            <p:cNvGrpSpPr/>
            <p:nvPr/>
          </p:nvGrpSpPr>
          <p:grpSpPr>
            <a:xfrm>
              <a:off x="2493061" y="4651452"/>
              <a:ext cx="258398" cy="233226"/>
              <a:chOff x="7458896" y="4648088"/>
              <a:chExt cx="258398" cy="233226"/>
            </a:xfrm>
          </p:grpSpPr>
          <p:sp>
            <p:nvSpPr>
              <p:cNvPr id="24" name="CustomShape 3"/>
              <p:cNvSpPr/>
              <p:nvPr/>
            </p:nvSpPr>
            <p:spPr>
              <a:xfrm>
                <a:off x="7458896" y="4648088"/>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25" name="Picture 4" descr="https://image.freepik.com/free-icon/afraid-emoticon-face_318-4131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90646" y="4681016"/>
                <a:ext cx="178255" cy="178255"/>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21" name="Group 20"/>
            <p:cNvGrpSpPr/>
            <p:nvPr/>
          </p:nvGrpSpPr>
          <p:grpSpPr>
            <a:xfrm>
              <a:off x="2767394" y="4650406"/>
              <a:ext cx="258398" cy="233226"/>
              <a:chOff x="8909558" y="4661032"/>
              <a:chExt cx="258398" cy="233226"/>
            </a:xfrm>
          </p:grpSpPr>
          <p:sp>
            <p:nvSpPr>
              <p:cNvPr id="22" name="CustomShape 3"/>
              <p:cNvSpPr/>
              <p:nvPr/>
            </p:nvSpPr>
            <p:spPr>
              <a:xfrm>
                <a:off x="8909558" y="4661032"/>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23" name="Picture 6" descr="https://d30y9cdsu7xlg0.cloudfront.net/png/66559-200.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26028" y="4668414"/>
                <a:ext cx="224075" cy="224075"/>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32" name="CustomShape 8"/>
          <p:cNvSpPr/>
          <p:nvPr/>
        </p:nvSpPr>
        <p:spPr>
          <a:xfrm>
            <a:off x="387606" y="398645"/>
            <a:ext cx="259406" cy="235234"/>
          </a:xfrm>
          <a:prstGeom prst="rect">
            <a:avLst/>
          </a:prstGeom>
          <a:noFill/>
          <a:ln w="28575">
            <a:solidFill>
              <a:srgbClr val="9900FF"/>
            </a:solidFill>
            <a:round/>
          </a:ln>
        </p:spPr>
        <p:style>
          <a:lnRef idx="0">
            <a:scrgbClr r="0" g="0" b="0"/>
          </a:lnRef>
          <a:fillRef idx="0">
            <a:scrgbClr r="0" g="0" b="0"/>
          </a:fillRef>
          <a:effectRef idx="0">
            <a:scrgbClr r="0" g="0" b="0"/>
          </a:effectRef>
          <a:fontRef idx="minor"/>
        </p:style>
      </p:sp>
      <p:sp>
        <p:nvSpPr>
          <p:cNvPr id="33" name="CustomShape 2"/>
          <p:cNvSpPr/>
          <p:nvPr/>
        </p:nvSpPr>
        <p:spPr>
          <a:xfrm>
            <a:off x="68567" y="-54154"/>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2000" b="0" strike="noStrike" spc="-1" dirty="0">
                <a:solidFill>
                  <a:srgbClr val="FFFFFF"/>
                </a:solidFill>
                <a:uFill>
                  <a:solidFill>
                    <a:srgbClr val="FFFFFF"/>
                  </a:solidFill>
                </a:uFill>
                <a:latin typeface="Gadugi" panose="020B0502040204020203" pitchFamily="34" charset="0"/>
                <a:ea typeface="Arial"/>
              </a:rPr>
              <a:t>Scott </a:t>
            </a:r>
            <a:r>
              <a:rPr lang="en-US" sz="2000" b="0" strike="noStrike" spc="-1" dirty="0" smtClean="0">
                <a:solidFill>
                  <a:srgbClr val="FFFFFF"/>
                </a:solidFill>
                <a:uFill>
                  <a:solidFill>
                    <a:srgbClr val="FFFFFF"/>
                  </a:solidFill>
                </a:uFill>
                <a:latin typeface="Gadugi" panose="020B0502040204020203" pitchFamily="34" charset="0"/>
                <a:ea typeface="Arial"/>
              </a:rPr>
              <a:t>Potter</a:t>
            </a:r>
            <a:r>
              <a:rPr lang="en-US" sz="1200" b="0" strike="noStrike" spc="-1" dirty="0" smtClean="0">
                <a:solidFill>
                  <a:srgbClr val="FFFFFF"/>
                </a:solidFill>
                <a:uFill>
                  <a:solidFill>
                    <a:srgbClr val="FFFFFF"/>
                  </a:solidFill>
                </a:uFill>
                <a:latin typeface="Gadugi" panose="020B0502040204020203" pitchFamily="34" charset="0"/>
                <a:ea typeface="Arial"/>
              </a:rPr>
              <a:t> </a:t>
            </a:r>
            <a:r>
              <a:rPr lang="en-US" sz="1200" strike="noStrike" spc="-1" dirty="0" smtClean="0">
                <a:solidFill>
                  <a:srgbClr val="FFFFFF"/>
                </a:solidFill>
                <a:uFill>
                  <a:solidFill>
                    <a:srgbClr val="FFFFFF"/>
                  </a:solidFill>
                </a:uFill>
                <a:latin typeface="Gadugi" panose="020B0502040204020203" pitchFamily="34" charset="0"/>
                <a:ea typeface="Arial"/>
              </a:rPr>
              <a:t>– To Autonomy &amp; Beyond</a:t>
            </a:r>
            <a:endParaRPr lang="en-US" sz="1200" strike="noStrike" spc="-1" dirty="0">
              <a:solidFill>
                <a:srgbClr val="FFFFFF"/>
              </a:solidFill>
              <a:uFill>
                <a:solidFill>
                  <a:srgbClr val="FFFFFF"/>
                </a:solidFill>
              </a:uFill>
              <a:latin typeface="Gadugi" panose="020B0502040204020203" pitchFamily="34" charset="0"/>
            </a:endParaRPr>
          </a:p>
        </p:txBody>
      </p:sp>
      <p:sp>
        <p:nvSpPr>
          <p:cNvPr id="34" name="CustomShape 3"/>
          <p:cNvSpPr/>
          <p:nvPr/>
        </p:nvSpPr>
        <p:spPr>
          <a:xfrm>
            <a:off x="99872" y="1941817"/>
            <a:ext cx="1438422" cy="1298298"/>
          </a:xfrm>
          <a:prstGeom prst="rect">
            <a:avLst/>
          </a:prstGeom>
          <a:solidFill>
            <a:srgbClr val="FFFFFF"/>
          </a:solidFill>
          <a:ln w="9360">
            <a:solidFill>
              <a:schemeClr val="dk2"/>
            </a:solidFill>
            <a:round/>
          </a:ln>
        </p:spPr>
        <p:style>
          <a:lnRef idx="0">
            <a:scrgbClr r="0" g="0" b="0"/>
          </a:lnRef>
          <a:fillRef idx="0">
            <a:scrgbClr r="0" g="0" b="0"/>
          </a:fillRef>
          <a:effectRef idx="0">
            <a:scrgbClr r="0" g="0" b="0"/>
          </a:effectRef>
          <a:fontRef idx="minor"/>
        </p:style>
      </p:sp>
      <p:pic>
        <p:nvPicPr>
          <p:cNvPr id="36" name="Picture 35"/>
          <p:cNvPicPr/>
          <p:nvPr/>
        </p:nvPicPr>
        <p:blipFill>
          <a:blip r:embed="rId2">
            <a:biLevel thresh="75000"/>
          </a:blip>
          <a:stretch/>
        </p:blipFill>
        <p:spPr>
          <a:xfrm>
            <a:off x="186976" y="2181466"/>
            <a:ext cx="1213800" cy="819000"/>
          </a:xfrm>
          <a:prstGeom prst="rect">
            <a:avLst/>
          </a:prstGeom>
          <a:ln>
            <a:noFill/>
          </a:ln>
        </p:spPr>
      </p:pic>
      <p:sp>
        <p:nvSpPr>
          <p:cNvPr id="37" name="CustomShape 3"/>
          <p:cNvSpPr/>
          <p:nvPr/>
        </p:nvSpPr>
        <p:spPr>
          <a:xfrm>
            <a:off x="1583638" y="1913099"/>
            <a:ext cx="1438422" cy="1298298"/>
          </a:xfrm>
          <a:prstGeom prst="rect">
            <a:avLst/>
          </a:prstGeom>
          <a:solidFill>
            <a:srgbClr val="FFFFFF"/>
          </a:solidFill>
          <a:ln w="9360">
            <a:solidFill>
              <a:schemeClr val="dk2"/>
            </a:solidFill>
            <a:round/>
          </a:ln>
        </p:spPr>
        <p:style>
          <a:lnRef idx="0">
            <a:scrgbClr r="0" g="0" b="0"/>
          </a:lnRef>
          <a:fillRef idx="0">
            <a:scrgbClr r="0" g="0" b="0"/>
          </a:fillRef>
          <a:effectRef idx="0">
            <a:scrgbClr r="0" g="0" b="0"/>
          </a:effectRef>
          <a:fontRef idx="minor"/>
        </p:style>
      </p:sp>
      <p:sp>
        <p:nvSpPr>
          <p:cNvPr id="38" name="CustomShape 3"/>
          <p:cNvSpPr/>
          <p:nvPr/>
        </p:nvSpPr>
        <p:spPr>
          <a:xfrm>
            <a:off x="3097916" y="1918271"/>
            <a:ext cx="1438422" cy="1298298"/>
          </a:xfrm>
          <a:prstGeom prst="rect">
            <a:avLst/>
          </a:prstGeom>
          <a:solidFill>
            <a:srgbClr val="FFFFFF"/>
          </a:solidFill>
          <a:ln w="9360">
            <a:solidFill>
              <a:schemeClr val="dk2"/>
            </a:solidFill>
            <a:round/>
          </a:ln>
        </p:spPr>
        <p:style>
          <a:lnRef idx="0">
            <a:scrgbClr r="0" g="0" b="0"/>
          </a:lnRef>
          <a:fillRef idx="0">
            <a:scrgbClr r="0" g="0" b="0"/>
          </a:fillRef>
          <a:effectRef idx="0">
            <a:scrgbClr r="0" g="0" b="0"/>
          </a:effectRef>
          <a:fontRef idx="minor"/>
        </p:style>
      </p:sp>
      <p:sp>
        <p:nvSpPr>
          <p:cNvPr id="39" name="CustomShape 3"/>
          <p:cNvSpPr/>
          <p:nvPr/>
        </p:nvSpPr>
        <p:spPr>
          <a:xfrm>
            <a:off x="4612194" y="1916342"/>
            <a:ext cx="1438422" cy="1298298"/>
          </a:xfrm>
          <a:prstGeom prst="rect">
            <a:avLst/>
          </a:prstGeom>
          <a:solidFill>
            <a:srgbClr val="FFFFFF"/>
          </a:solidFill>
          <a:ln w="9360">
            <a:solidFill>
              <a:schemeClr val="dk2"/>
            </a:solidFill>
            <a:round/>
          </a:ln>
        </p:spPr>
        <p:style>
          <a:lnRef idx="0">
            <a:scrgbClr r="0" g="0" b="0"/>
          </a:lnRef>
          <a:fillRef idx="0">
            <a:scrgbClr r="0" g="0" b="0"/>
          </a:fillRef>
          <a:effectRef idx="0">
            <a:scrgbClr r="0" g="0" b="0"/>
          </a:effectRef>
          <a:fontRef idx="minor"/>
        </p:style>
      </p:sp>
      <p:sp>
        <p:nvSpPr>
          <p:cNvPr id="40" name="CustomShape 3"/>
          <p:cNvSpPr/>
          <p:nvPr/>
        </p:nvSpPr>
        <p:spPr>
          <a:xfrm>
            <a:off x="6126472" y="1913099"/>
            <a:ext cx="1438422" cy="1298298"/>
          </a:xfrm>
          <a:prstGeom prst="rect">
            <a:avLst/>
          </a:prstGeom>
          <a:solidFill>
            <a:srgbClr val="FFFFFF"/>
          </a:solidFill>
          <a:ln w="9360">
            <a:solidFill>
              <a:schemeClr val="dk2"/>
            </a:solidFill>
            <a:round/>
          </a:ln>
        </p:spPr>
        <p:style>
          <a:lnRef idx="0">
            <a:scrgbClr r="0" g="0" b="0"/>
          </a:lnRef>
          <a:fillRef idx="0">
            <a:scrgbClr r="0" g="0" b="0"/>
          </a:fillRef>
          <a:effectRef idx="0">
            <a:scrgbClr r="0" g="0" b="0"/>
          </a:effectRef>
          <a:fontRef idx="minor"/>
        </p:style>
      </p:sp>
      <p:sp>
        <p:nvSpPr>
          <p:cNvPr id="41" name="CustomShape 3"/>
          <p:cNvSpPr/>
          <p:nvPr/>
        </p:nvSpPr>
        <p:spPr>
          <a:xfrm>
            <a:off x="7640750" y="1918271"/>
            <a:ext cx="1438422" cy="1298298"/>
          </a:xfrm>
          <a:prstGeom prst="rect">
            <a:avLst/>
          </a:prstGeom>
          <a:solidFill>
            <a:srgbClr val="FFFFFF"/>
          </a:solidFill>
          <a:ln w="9360">
            <a:solidFill>
              <a:schemeClr val="dk2"/>
            </a:solidFill>
            <a:round/>
          </a:ln>
        </p:spPr>
        <p:style>
          <a:lnRef idx="0">
            <a:scrgbClr r="0" g="0" b="0"/>
          </a:lnRef>
          <a:fillRef idx="0">
            <a:scrgbClr r="0" g="0" b="0"/>
          </a:fillRef>
          <a:effectRef idx="0">
            <a:scrgbClr r="0" g="0" b="0"/>
          </a:effectRef>
          <a:fontRef idx="minor"/>
        </p:style>
      </p:sp>
      <p:pic>
        <p:nvPicPr>
          <p:cNvPr id="42" name="Shape 73"/>
          <p:cNvPicPr/>
          <p:nvPr/>
        </p:nvPicPr>
        <p:blipFill>
          <a:blip r:embed="rId3"/>
          <a:srcRect t="11721" b="20008"/>
          <a:stretch/>
        </p:blipFill>
        <p:spPr>
          <a:xfrm>
            <a:off x="1598176" y="1931948"/>
            <a:ext cx="1423884" cy="1279449"/>
          </a:xfrm>
          <a:prstGeom prst="rect">
            <a:avLst/>
          </a:prstGeom>
          <a:ln>
            <a:noFill/>
          </a:ln>
        </p:spPr>
      </p:pic>
      <p:pic>
        <p:nvPicPr>
          <p:cNvPr id="43" name="Shape 78"/>
          <p:cNvPicPr/>
          <p:nvPr/>
        </p:nvPicPr>
        <p:blipFill>
          <a:blip r:embed="rId4"/>
          <a:stretch/>
        </p:blipFill>
        <p:spPr>
          <a:xfrm>
            <a:off x="3264460" y="2020802"/>
            <a:ext cx="1171587" cy="1101777"/>
          </a:xfrm>
          <a:prstGeom prst="rect">
            <a:avLst/>
          </a:prstGeom>
          <a:ln>
            <a:noFill/>
          </a:ln>
        </p:spPr>
      </p:pic>
      <p:pic>
        <p:nvPicPr>
          <p:cNvPr id="44" name="Picture 2" descr="https://www.mechdyne.com/filesimages/Icons/collabortion-icon.png"/>
          <p:cNvPicPr>
            <a:picLocks noChangeAspect="1" noChangeArrowheads="1"/>
          </p:cNvPicPr>
          <p:nvPr/>
        </p:nvPicPr>
        <p:blipFill>
          <a:blip r:embed="rId8">
            <a:biLevel thresh="75000"/>
            <a:extLst>
              <a:ext uri="{28A0092B-C50C-407E-A947-70E740481C1C}">
                <a14:useLocalDpi xmlns:a14="http://schemas.microsoft.com/office/drawing/2010/main" val="0"/>
              </a:ext>
            </a:extLst>
          </a:blip>
          <a:srcRect/>
          <a:stretch>
            <a:fillRect/>
          </a:stretch>
        </p:blipFill>
        <p:spPr bwMode="auto">
          <a:xfrm>
            <a:off x="4593285" y="1845883"/>
            <a:ext cx="1476239" cy="149016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https://image.freepik.com/free-icon/afraid-emoticon-face_318-41311.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11924" y="2130290"/>
            <a:ext cx="992289" cy="99228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https://d30y9cdsu7xlg0.cloudfront.net/png/66559-200.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50346" y="1975215"/>
            <a:ext cx="1247358" cy="1247358"/>
          </a:xfrm>
          <a:prstGeom prst="rect">
            <a:avLst/>
          </a:prstGeom>
          <a:noFill/>
          <a:extLst>
            <a:ext uri="{909E8E84-426E-40DD-AFC4-6F175D3DCCD1}">
              <a14:hiddenFill xmlns:a14="http://schemas.microsoft.com/office/drawing/2010/main">
                <a:solidFill>
                  <a:srgbClr val="FFFFFF"/>
                </a:solidFill>
              </a14:hiddenFill>
            </a:ext>
          </a:extLst>
        </p:spPr>
      </p:pic>
      <p:sp>
        <p:nvSpPr>
          <p:cNvPr id="35" name="CustomShape 8"/>
          <p:cNvSpPr/>
          <p:nvPr/>
        </p:nvSpPr>
        <p:spPr>
          <a:xfrm>
            <a:off x="1583058" y="1913098"/>
            <a:ext cx="1444034" cy="1309475"/>
          </a:xfrm>
          <a:prstGeom prst="rect">
            <a:avLst/>
          </a:prstGeom>
          <a:noFill/>
          <a:ln w="76320">
            <a:solidFill>
              <a:srgbClr val="9900FF"/>
            </a:solidFill>
            <a:round/>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56395871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0" name="Shape 102"/>
          <p:cNvPicPr/>
          <p:nvPr/>
        </p:nvPicPr>
        <p:blipFill>
          <a:blip r:embed="rId3"/>
          <a:stretch/>
        </p:blipFill>
        <p:spPr>
          <a:xfrm>
            <a:off x="4681080" y="-46800"/>
            <a:ext cx="5398560" cy="8113680"/>
          </a:xfrm>
          <a:prstGeom prst="rect">
            <a:avLst/>
          </a:prstGeom>
          <a:ln>
            <a:noFill/>
          </a:ln>
        </p:spPr>
      </p:pic>
      <p:sp>
        <p:nvSpPr>
          <p:cNvPr id="201" name="CustomShape 2"/>
          <p:cNvSpPr/>
          <p:nvPr/>
        </p:nvSpPr>
        <p:spPr>
          <a:xfrm>
            <a:off x="311760" y="847800"/>
            <a:ext cx="8519400" cy="35910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1800" b="0" u="sng" strike="noStrike" spc="-1" dirty="0" smtClean="0">
                <a:solidFill>
                  <a:srgbClr val="ADADAD"/>
                </a:solidFill>
                <a:uFill>
                  <a:solidFill>
                    <a:srgbClr val="FFFFFF"/>
                  </a:solidFill>
                </a:uFill>
                <a:latin typeface="Gadugi" panose="020B0502040204020203" pitchFamily="34" charset="0"/>
                <a:ea typeface="Arial"/>
              </a:rPr>
              <a:t>A </a:t>
            </a:r>
            <a:r>
              <a:rPr lang="en-US" sz="1800" b="0" u="sng" strike="noStrike" spc="-1" dirty="0">
                <a:solidFill>
                  <a:srgbClr val="ADADAD"/>
                </a:solidFill>
                <a:uFill>
                  <a:solidFill>
                    <a:srgbClr val="FFFFFF"/>
                  </a:solidFill>
                </a:uFill>
                <a:latin typeface="Gadugi" panose="020B0502040204020203" pitchFamily="34" charset="0"/>
                <a:ea typeface="Arial"/>
              </a:rPr>
              <a:t>bit about me… </a:t>
            </a:r>
            <a:endParaRPr lang="en-US" sz="1800" b="0" strike="noStrike" spc="-1" dirty="0">
              <a:solidFill>
                <a:srgbClr val="FFFFFF"/>
              </a:solidFill>
              <a:uFill>
                <a:solidFill>
                  <a:srgbClr val="FFFFFF"/>
                </a:solidFill>
              </a:uFill>
              <a:latin typeface="Gadugi" panose="020B0502040204020203" pitchFamily="34" charset="0"/>
            </a:endParaRPr>
          </a:p>
          <a:p>
            <a:pPr>
              <a:lnSpc>
                <a:spcPct val="100000"/>
              </a:lnSpc>
            </a:pPr>
            <a:endParaRPr lang="en-US" sz="1800" b="0" strike="noStrike" spc="-1" dirty="0">
              <a:solidFill>
                <a:srgbClr val="FFFFFF"/>
              </a:solidFill>
              <a:uFill>
                <a:solidFill>
                  <a:srgbClr val="FFFFFF"/>
                </a:solidFill>
              </a:uFill>
              <a:latin typeface="Gadugi" panose="020B0502040204020203" pitchFamily="34" charset="0"/>
            </a:endParaRPr>
          </a:p>
        </p:txBody>
      </p:sp>
      <p:pic>
        <p:nvPicPr>
          <p:cNvPr id="202" name="Shape 104"/>
          <p:cNvPicPr/>
          <p:nvPr/>
        </p:nvPicPr>
        <p:blipFill>
          <a:blip r:embed="rId4"/>
          <a:stretch/>
        </p:blipFill>
        <p:spPr>
          <a:xfrm>
            <a:off x="4035600" y="525960"/>
            <a:ext cx="5398560" cy="3593160"/>
          </a:xfrm>
          <a:prstGeom prst="rect">
            <a:avLst/>
          </a:prstGeom>
          <a:ln>
            <a:noFill/>
          </a:ln>
        </p:spPr>
      </p:pic>
      <p:pic>
        <p:nvPicPr>
          <p:cNvPr id="203" name="Shape 105"/>
          <p:cNvPicPr/>
          <p:nvPr/>
        </p:nvPicPr>
        <p:blipFill>
          <a:blip r:embed="rId5"/>
          <a:stretch/>
        </p:blipFill>
        <p:spPr>
          <a:xfrm>
            <a:off x="3842280" y="268200"/>
            <a:ext cx="3332520" cy="3027960"/>
          </a:xfrm>
          <a:prstGeom prst="rect">
            <a:avLst/>
          </a:prstGeom>
          <a:ln>
            <a:noFill/>
          </a:ln>
        </p:spPr>
      </p:pic>
      <p:pic>
        <p:nvPicPr>
          <p:cNvPr id="204" name="Shape 106"/>
          <p:cNvPicPr/>
          <p:nvPr/>
        </p:nvPicPr>
        <p:blipFill>
          <a:blip r:embed="rId6"/>
          <a:stretch/>
        </p:blipFill>
        <p:spPr>
          <a:xfrm>
            <a:off x="3412440" y="905040"/>
            <a:ext cx="5618520" cy="3332520"/>
          </a:xfrm>
          <a:prstGeom prst="rect">
            <a:avLst/>
          </a:prstGeom>
          <a:ln>
            <a:noFill/>
          </a:ln>
        </p:spPr>
      </p:pic>
      <p:pic>
        <p:nvPicPr>
          <p:cNvPr id="205" name="Shape 107"/>
          <p:cNvPicPr/>
          <p:nvPr/>
        </p:nvPicPr>
        <p:blipFill>
          <a:blip r:embed="rId7"/>
          <a:stretch/>
        </p:blipFill>
        <p:spPr>
          <a:xfrm>
            <a:off x="3507480" y="1416240"/>
            <a:ext cx="5428080" cy="3485160"/>
          </a:xfrm>
          <a:prstGeom prst="rect">
            <a:avLst/>
          </a:prstGeom>
          <a:ln>
            <a:noFill/>
          </a:ln>
        </p:spPr>
      </p:pic>
      <p:pic>
        <p:nvPicPr>
          <p:cNvPr id="206" name="Shape 108"/>
          <p:cNvPicPr/>
          <p:nvPr/>
        </p:nvPicPr>
        <p:blipFill>
          <a:blip r:embed="rId8"/>
          <a:stretch/>
        </p:blipFill>
        <p:spPr>
          <a:xfrm>
            <a:off x="3249360" y="1981080"/>
            <a:ext cx="4398120" cy="2480760"/>
          </a:xfrm>
          <a:prstGeom prst="rect">
            <a:avLst/>
          </a:prstGeom>
          <a:ln>
            <a:noFill/>
          </a:ln>
        </p:spPr>
      </p:pic>
      <p:pic>
        <p:nvPicPr>
          <p:cNvPr id="207" name="Shape 109"/>
          <p:cNvPicPr/>
          <p:nvPr/>
        </p:nvPicPr>
        <p:blipFill>
          <a:blip r:embed="rId9"/>
          <a:stretch/>
        </p:blipFill>
        <p:spPr>
          <a:xfrm>
            <a:off x="3654720" y="127080"/>
            <a:ext cx="4601520" cy="3332520"/>
          </a:xfrm>
          <a:prstGeom prst="rect">
            <a:avLst/>
          </a:prstGeom>
          <a:ln>
            <a:noFill/>
          </a:ln>
        </p:spPr>
      </p:pic>
      <p:sp>
        <p:nvSpPr>
          <p:cNvPr id="208" name="CustomShape 3"/>
          <p:cNvSpPr/>
          <p:nvPr/>
        </p:nvSpPr>
        <p:spPr>
          <a:xfrm>
            <a:off x="375120" y="1433880"/>
            <a:ext cx="5294520" cy="3934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1400" b="0" strike="noStrike" spc="-1" dirty="0">
                <a:solidFill>
                  <a:srgbClr val="ADADAD"/>
                </a:solidFill>
                <a:uFill>
                  <a:solidFill>
                    <a:srgbClr val="FFFFFF"/>
                  </a:solidFill>
                </a:uFill>
                <a:latin typeface="Gadugi" panose="020B0502040204020203" pitchFamily="34" charset="0"/>
                <a:ea typeface="Arial"/>
              </a:rPr>
              <a:t>I started coding on one of these...</a:t>
            </a:r>
            <a:endParaRPr lang="en-US" sz="1800" b="0" strike="noStrike" spc="-1" dirty="0">
              <a:solidFill>
                <a:srgbClr val="FFFFFF"/>
              </a:solidFill>
              <a:uFill>
                <a:solidFill>
                  <a:srgbClr val="FFFFFF"/>
                </a:solidFill>
              </a:uFill>
              <a:latin typeface="Gadugi" panose="020B0502040204020203" pitchFamily="34" charset="0"/>
            </a:endParaRPr>
          </a:p>
        </p:txBody>
      </p:sp>
      <p:sp>
        <p:nvSpPr>
          <p:cNvPr id="209" name="CustomShape 4"/>
          <p:cNvSpPr/>
          <p:nvPr/>
        </p:nvSpPr>
        <p:spPr>
          <a:xfrm>
            <a:off x="375120" y="1662480"/>
            <a:ext cx="5294520" cy="3934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1400" b="0" strike="noStrike" spc="-1">
                <a:solidFill>
                  <a:srgbClr val="ADADAD"/>
                </a:solidFill>
                <a:uFill>
                  <a:solidFill>
                    <a:srgbClr val="FFFFFF"/>
                  </a:solidFill>
                </a:uFill>
                <a:latin typeface="Gadugi" panose="020B0502040204020203" pitchFamily="34" charset="0"/>
                <a:ea typeface="Arial"/>
              </a:rPr>
              <a:t>When he was still considered clever...</a:t>
            </a:r>
            <a:endParaRPr lang="en-US" sz="1800" b="0" strike="noStrike" spc="-1">
              <a:solidFill>
                <a:srgbClr val="FFFFFF"/>
              </a:solidFill>
              <a:uFill>
                <a:solidFill>
                  <a:srgbClr val="FFFFFF"/>
                </a:solidFill>
              </a:uFill>
              <a:latin typeface="Gadugi" panose="020B0502040204020203" pitchFamily="34" charset="0"/>
            </a:endParaRPr>
          </a:p>
        </p:txBody>
      </p:sp>
      <p:sp>
        <p:nvSpPr>
          <p:cNvPr id="210" name="CustomShape 5"/>
          <p:cNvSpPr/>
          <p:nvPr/>
        </p:nvSpPr>
        <p:spPr>
          <a:xfrm>
            <a:off x="375120" y="1891080"/>
            <a:ext cx="5294520" cy="3934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1400" b="0" strike="noStrike" spc="-1">
                <a:solidFill>
                  <a:srgbClr val="ADADAD"/>
                </a:solidFill>
                <a:uFill>
                  <a:solidFill>
                    <a:srgbClr val="FFFFFF"/>
                  </a:solidFill>
                </a:uFill>
                <a:latin typeface="Gadugi" panose="020B0502040204020203" pitchFamily="34" charset="0"/>
                <a:ea typeface="Arial"/>
              </a:rPr>
              <a:t>Before he released this!</a:t>
            </a:r>
            <a:endParaRPr lang="en-US" sz="1800" b="0" strike="noStrike" spc="-1">
              <a:solidFill>
                <a:srgbClr val="FFFFFF"/>
              </a:solidFill>
              <a:uFill>
                <a:solidFill>
                  <a:srgbClr val="FFFFFF"/>
                </a:solidFill>
              </a:uFill>
              <a:latin typeface="Gadugi" panose="020B0502040204020203" pitchFamily="34" charset="0"/>
            </a:endParaRPr>
          </a:p>
        </p:txBody>
      </p:sp>
      <p:sp>
        <p:nvSpPr>
          <p:cNvPr id="211" name="CustomShape 6"/>
          <p:cNvSpPr/>
          <p:nvPr/>
        </p:nvSpPr>
        <p:spPr>
          <a:xfrm>
            <a:off x="375120" y="2424600"/>
            <a:ext cx="2842560" cy="9345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1400" b="0" strike="noStrike" spc="-1">
                <a:solidFill>
                  <a:srgbClr val="ADADAD"/>
                </a:solidFill>
                <a:uFill>
                  <a:solidFill>
                    <a:srgbClr val="FFFFFF"/>
                  </a:solidFill>
                </a:uFill>
                <a:latin typeface="Gadugi" panose="020B0502040204020203" pitchFamily="34" charset="0"/>
                <a:ea typeface="Arial"/>
              </a:rPr>
              <a:t>My Engineering career started</a:t>
            </a:r>
            <a:endParaRPr lang="en-US" sz="1800" b="0" strike="noStrike" spc="-1">
              <a:solidFill>
                <a:srgbClr val="FFFFFF"/>
              </a:solidFill>
              <a:uFill>
                <a:solidFill>
                  <a:srgbClr val="FFFFFF"/>
                </a:solidFill>
              </a:uFill>
              <a:latin typeface="Gadugi" panose="020B0502040204020203" pitchFamily="34" charset="0"/>
            </a:endParaRPr>
          </a:p>
          <a:p>
            <a:pPr>
              <a:lnSpc>
                <a:spcPct val="100000"/>
              </a:lnSpc>
            </a:pPr>
            <a:r>
              <a:rPr lang="en-US" sz="1400" b="0" strike="noStrike" spc="-1">
                <a:solidFill>
                  <a:srgbClr val="ADADAD"/>
                </a:solidFill>
                <a:uFill>
                  <a:solidFill>
                    <a:srgbClr val="FFFFFF"/>
                  </a:solidFill>
                </a:uFill>
                <a:latin typeface="Gadugi" panose="020B0502040204020203" pitchFamily="34" charset="0"/>
                <a:ea typeface="Arial"/>
              </a:rPr>
              <a:t>the same year this man launched</a:t>
            </a:r>
            <a:endParaRPr lang="en-US" sz="1800" b="0" strike="noStrike" spc="-1">
              <a:solidFill>
                <a:srgbClr val="FFFFFF"/>
              </a:solidFill>
              <a:uFill>
                <a:solidFill>
                  <a:srgbClr val="FFFFFF"/>
                </a:solidFill>
              </a:uFill>
              <a:latin typeface="Gadugi" panose="020B0502040204020203" pitchFamily="34" charset="0"/>
            </a:endParaRPr>
          </a:p>
          <a:p>
            <a:pPr>
              <a:lnSpc>
                <a:spcPct val="100000"/>
              </a:lnSpc>
            </a:pPr>
            <a:r>
              <a:rPr lang="en-US" sz="1400" b="0" strike="noStrike" spc="-1">
                <a:solidFill>
                  <a:srgbClr val="ADADAD"/>
                </a:solidFill>
                <a:uFill>
                  <a:solidFill>
                    <a:srgbClr val="FFFFFF"/>
                  </a:solidFill>
                </a:uFill>
                <a:latin typeface="Gadugi" panose="020B0502040204020203" pitchFamily="34" charset="0"/>
                <a:ea typeface="Arial"/>
              </a:rPr>
              <a:t>the WWW to the public.</a:t>
            </a:r>
            <a:endParaRPr lang="en-US" sz="1800" b="0" strike="noStrike" spc="-1">
              <a:solidFill>
                <a:srgbClr val="FFFFFF"/>
              </a:solidFill>
              <a:uFill>
                <a:solidFill>
                  <a:srgbClr val="FFFFFF"/>
                </a:solidFill>
              </a:uFill>
              <a:latin typeface="Gadugi" panose="020B0502040204020203" pitchFamily="34" charset="0"/>
            </a:endParaRPr>
          </a:p>
        </p:txBody>
      </p:sp>
      <p:sp>
        <p:nvSpPr>
          <p:cNvPr id="212" name="CustomShape 7"/>
          <p:cNvSpPr/>
          <p:nvPr/>
        </p:nvSpPr>
        <p:spPr>
          <a:xfrm>
            <a:off x="375120" y="3574080"/>
            <a:ext cx="5294520" cy="3934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1400" b="0" strike="noStrike" spc="-1" dirty="0">
                <a:solidFill>
                  <a:srgbClr val="ADADAD"/>
                </a:solidFill>
                <a:uFill>
                  <a:solidFill>
                    <a:srgbClr val="FFFFFF"/>
                  </a:solidFill>
                </a:uFill>
                <a:latin typeface="Gadugi" panose="020B0502040204020203" pitchFamily="34" charset="0"/>
                <a:ea typeface="Arial"/>
              </a:rPr>
              <a:t>He launched Linux, and...</a:t>
            </a:r>
            <a:endParaRPr lang="en-US" sz="1800" b="0" strike="noStrike" spc="-1" dirty="0">
              <a:solidFill>
                <a:srgbClr val="FFFFFF"/>
              </a:solidFill>
              <a:uFill>
                <a:solidFill>
                  <a:srgbClr val="FFFFFF"/>
                </a:solidFill>
              </a:uFill>
              <a:latin typeface="Gadugi" panose="020B0502040204020203" pitchFamily="34" charset="0"/>
            </a:endParaRPr>
          </a:p>
        </p:txBody>
      </p:sp>
      <p:sp>
        <p:nvSpPr>
          <p:cNvPr id="213" name="CustomShape 8"/>
          <p:cNvSpPr/>
          <p:nvPr/>
        </p:nvSpPr>
        <p:spPr>
          <a:xfrm>
            <a:off x="375120" y="3802680"/>
            <a:ext cx="5294520" cy="3934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1400" b="0" strike="noStrike" spc="-1">
                <a:solidFill>
                  <a:srgbClr val="ADADAD"/>
                </a:solidFill>
                <a:uFill>
                  <a:solidFill>
                    <a:srgbClr val="FFFFFF"/>
                  </a:solidFill>
                </a:uFill>
                <a:latin typeface="Gadugi" panose="020B0502040204020203" pitchFamily="34" charset="0"/>
                <a:ea typeface="Arial"/>
              </a:rPr>
              <a:t>this phrase was coined!</a:t>
            </a:r>
            <a:endParaRPr lang="en-US" sz="1800" b="0" strike="noStrike" spc="-1">
              <a:solidFill>
                <a:srgbClr val="FFFFFF"/>
              </a:solidFill>
              <a:uFill>
                <a:solidFill>
                  <a:srgbClr val="FFFFFF"/>
                </a:solidFill>
              </a:uFill>
              <a:latin typeface="Gadugi" panose="020B0502040204020203" pitchFamily="34" charset="0"/>
            </a:endParaRPr>
          </a:p>
        </p:txBody>
      </p:sp>
      <p:sp>
        <p:nvSpPr>
          <p:cNvPr id="42" name="CustomShape 2"/>
          <p:cNvSpPr/>
          <p:nvPr/>
        </p:nvSpPr>
        <p:spPr>
          <a:xfrm>
            <a:off x="68567" y="-54154"/>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2000" b="0" strike="noStrike" spc="-1" dirty="0">
                <a:solidFill>
                  <a:srgbClr val="FFFFFF"/>
                </a:solidFill>
                <a:uFill>
                  <a:solidFill>
                    <a:srgbClr val="FFFFFF"/>
                  </a:solidFill>
                </a:uFill>
                <a:latin typeface="Gadugi" panose="020B0502040204020203" pitchFamily="34" charset="0"/>
                <a:ea typeface="Arial"/>
              </a:rPr>
              <a:t>Scott </a:t>
            </a:r>
            <a:r>
              <a:rPr lang="en-US" sz="2000" b="0" strike="noStrike" spc="-1" dirty="0" smtClean="0">
                <a:solidFill>
                  <a:srgbClr val="FFFFFF"/>
                </a:solidFill>
                <a:uFill>
                  <a:solidFill>
                    <a:srgbClr val="FFFFFF"/>
                  </a:solidFill>
                </a:uFill>
                <a:latin typeface="Gadugi" panose="020B0502040204020203" pitchFamily="34" charset="0"/>
                <a:ea typeface="Arial"/>
              </a:rPr>
              <a:t>Potter</a:t>
            </a:r>
            <a:r>
              <a:rPr lang="en-US" sz="1200" b="0" strike="noStrike" spc="-1" dirty="0" smtClean="0">
                <a:solidFill>
                  <a:srgbClr val="FFFFFF"/>
                </a:solidFill>
                <a:uFill>
                  <a:solidFill>
                    <a:srgbClr val="FFFFFF"/>
                  </a:solidFill>
                </a:uFill>
                <a:latin typeface="Gadugi" panose="020B0502040204020203" pitchFamily="34" charset="0"/>
                <a:ea typeface="Arial"/>
              </a:rPr>
              <a:t> </a:t>
            </a:r>
            <a:r>
              <a:rPr lang="en-US" sz="1200" strike="noStrike" spc="-1" dirty="0" smtClean="0">
                <a:solidFill>
                  <a:srgbClr val="FFFFFF"/>
                </a:solidFill>
                <a:uFill>
                  <a:solidFill>
                    <a:srgbClr val="FFFFFF"/>
                  </a:solidFill>
                </a:uFill>
                <a:latin typeface="Gadugi" panose="020B0502040204020203" pitchFamily="34" charset="0"/>
                <a:ea typeface="Arial"/>
              </a:rPr>
              <a:t>– To Autonomy &amp; Beyond</a:t>
            </a:r>
            <a:endParaRPr lang="en-US" sz="1200" strike="noStrike" spc="-1" dirty="0">
              <a:solidFill>
                <a:srgbClr val="FFFFFF"/>
              </a:solidFill>
              <a:uFill>
                <a:solidFill>
                  <a:srgbClr val="FFFFFF"/>
                </a:solidFill>
              </a:uFill>
              <a:latin typeface="Gadugi" panose="020B0502040204020203" pitchFamily="34" charset="0"/>
            </a:endParaRPr>
          </a:p>
        </p:txBody>
      </p:sp>
      <p:grpSp>
        <p:nvGrpSpPr>
          <p:cNvPr id="43" name="Group 42"/>
          <p:cNvGrpSpPr/>
          <p:nvPr/>
        </p:nvGrpSpPr>
        <p:grpSpPr>
          <a:xfrm>
            <a:off x="124767" y="394489"/>
            <a:ext cx="1624008" cy="267693"/>
            <a:chOff x="1401784" y="4641924"/>
            <a:chExt cx="1624008" cy="267693"/>
          </a:xfrm>
        </p:grpSpPr>
        <p:grpSp>
          <p:nvGrpSpPr>
            <p:cNvPr id="44" name="Group 43"/>
            <p:cNvGrpSpPr/>
            <p:nvPr/>
          </p:nvGrpSpPr>
          <p:grpSpPr>
            <a:xfrm>
              <a:off x="1401784" y="4651331"/>
              <a:ext cx="258398" cy="233226"/>
              <a:chOff x="1401784" y="4651331"/>
              <a:chExt cx="258398" cy="233226"/>
            </a:xfrm>
          </p:grpSpPr>
          <p:sp>
            <p:nvSpPr>
              <p:cNvPr id="58" name="CustomShape 3"/>
              <p:cNvSpPr/>
              <p:nvPr/>
            </p:nvSpPr>
            <p:spPr>
              <a:xfrm>
                <a:off x="1401784"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59" name="Picture 58"/>
              <p:cNvPicPr/>
              <p:nvPr/>
            </p:nvPicPr>
            <p:blipFill>
              <a:blip r:embed="rId10">
                <a:biLevel thresh="75000"/>
              </a:blip>
              <a:stretch/>
            </p:blipFill>
            <p:spPr>
              <a:xfrm>
                <a:off x="1424456" y="4696582"/>
                <a:ext cx="218047" cy="147125"/>
              </a:xfrm>
              <a:prstGeom prst="rect">
                <a:avLst/>
              </a:prstGeom>
              <a:ln>
                <a:noFill/>
              </a:ln>
            </p:spPr>
          </p:pic>
        </p:grpSp>
        <p:pic>
          <p:nvPicPr>
            <p:cNvPr id="45" name="Shape 73"/>
            <p:cNvPicPr/>
            <p:nvPr/>
          </p:nvPicPr>
          <p:blipFill>
            <a:blip r:embed="rId11"/>
            <a:srcRect t="11721" b="20008"/>
            <a:stretch/>
          </p:blipFill>
          <p:spPr>
            <a:xfrm>
              <a:off x="1671922" y="4651474"/>
              <a:ext cx="255786" cy="229840"/>
            </a:xfrm>
            <a:prstGeom prst="rect">
              <a:avLst/>
            </a:prstGeom>
            <a:ln>
              <a:noFill/>
            </a:ln>
          </p:spPr>
        </p:pic>
        <p:grpSp>
          <p:nvGrpSpPr>
            <p:cNvPr id="46" name="Group 45"/>
            <p:cNvGrpSpPr/>
            <p:nvPr/>
          </p:nvGrpSpPr>
          <p:grpSpPr>
            <a:xfrm>
              <a:off x="1939455" y="4651502"/>
              <a:ext cx="258398" cy="233226"/>
              <a:chOff x="4430340" y="4653260"/>
              <a:chExt cx="258398" cy="233226"/>
            </a:xfrm>
          </p:grpSpPr>
          <p:sp>
            <p:nvSpPr>
              <p:cNvPr id="56" name="CustomShape 3"/>
              <p:cNvSpPr/>
              <p:nvPr/>
            </p:nvSpPr>
            <p:spPr>
              <a:xfrm>
                <a:off x="4430340" y="4653260"/>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57" name="Shape 78"/>
              <p:cNvPicPr/>
              <p:nvPr/>
            </p:nvPicPr>
            <p:blipFill>
              <a:blip r:embed="rId12"/>
              <a:stretch/>
            </p:blipFill>
            <p:spPr>
              <a:xfrm>
                <a:off x="4455807" y="4672397"/>
                <a:ext cx="210464" cy="197923"/>
              </a:xfrm>
              <a:prstGeom prst="rect">
                <a:avLst/>
              </a:prstGeom>
              <a:ln>
                <a:noFill/>
              </a:ln>
            </p:spPr>
          </p:pic>
        </p:grpSp>
        <p:grpSp>
          <p:nvGrpSpPr>
            <p:cNvPr id="47" name="Group 46"/>
            <p:cNvGrpSpPr/>
            <p:nvPr/>
          </p:nvGrpSpPr>
          <p:grpSpPr>
            <a:xfrm>
              <a:off x="2206988" y="4641924"/>
              <a:ext cx="270138" cy="267693"/>
              <a:chOff x="5932878" y="4638693"/>
              <a:chExt cx="270138" cy="267693"/>
            </a:xfrm>
          </p:grpSpPr>
          <p:sp>
            <p:nvSpPr>
              <p:cNvPr id="54" name="CustomShape 3"/>
              <p:cNvSpPr/>
              <p:nvPr/>
            </p:nvSpPr>
            <p:spPr>
              <a:xfrm>
                <a:off x="5944618"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55" name="Picture 2" descr="https://www.mechdyne.com/filesimages/Icons/collabortion-icon.png"/>
              <p:cNvPicPr>
                <a:picLocks noChangeAspect="1" noChangeArrowheads="1"/>
              </p:cNvPicPr>
              <p:nvPr/>
            </p:nvPicPr>
            <p:blipFill>
              <a:blip r:embed="rId13" cstate="print">
                <a:biLevel thresh="75000"/>
                <a:extLst>
                  <a:ext uri="{28A0092B-C50C-407E-A947-70E740481C1C}">
                    <a14:useLocalDpi xmlns:a14="http://schemas.microsoft.com/office/drawing/2010/main" val="0"/>
                  </a:ext>
                </a:extLst>
              </a:blip>
              <a:srcRect/>
              <a:stretch>
                <a:fillRect/>
              </a:stretch>
            </p:blipFill>
            <p:spPr bwMode="auto">
              <a:xfrm>
                <a:off x="5932878" y="4638693"/>
                <a:ext cx="265191" cy="267693"/>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8" name="Group 47"/>
            <p:cNvGrpSpPr/>
            <p:nvPr/>
          </p:nvGrpSpPr>
          <p:grpSpPr>
            <a:xfrm>
              <a:off x="2493061" y="4651452"/>
              <a:ext cx="258398" cy="233226"/>
              <a:chOff x="7458896" y="4648088"/>
              <a:chExt cx="258398" cy="233226"/>
            </a:xfrm>
          </p:grpSpPr>
          <p:sp>
            <p:nvSpPr>
              <p:cNvPr id="52" name="CustomShape 3"/>
              <p:cNvSpPr/>
              <p:nvPr/>
            </p:nvSpPr>
            <p:spPr>
              <a:xfrm>
                <a:off x="7458896" y="4648088"/>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53" name="Picture 4" descr="https://image.freepik.com/free-icon/afraid-emoticon-face_318-41311.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490646" y="4681016"/>
                <a:ext cx="178255" cy="178255"/>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9" name="Group 48"/>
            <p:cNvGrpSpPr/>
            <p:nvPr/>
          </p:nvGrpSpPr>
          <p:grpSpPr>
            <a:xfrm>
              <a:off x="2767394" y="4650406"/>
              <a:ext cx="258398" cy="233226"/>
              <a:chOff x="8909558" y="4661032"/>
              <a:chExt cx="258398" cy="233226"/>
            </a:xfrm>
          </p:grpSpPr>
          <p:sp>
            <p:nvSpPr>
              <p:cNvPr id="50" name="CustomShape 3"/>
              <p:cNvSpPr/>
              <p:nvPr/>
            </p:nvSpPr>
            <p:spPr>
              <a:xfrm>
                <a:off x="8909558" y="4661032"/>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51" name="Picture 6" descr="https://d30y9cdsu7xlg0.cloudfront.net/png/66559-200.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926028" y="4668414"/>
                <a:ext cx="224075" cy="224075"/>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60" name="CustomShape 8"/>
          <p:cNvSpPr/>
          <p:nvPr/>
        </p:nvSpPr>
        <p:spPr>
          <a:xfrm>
            <a:off x="387606" y="398645"/>
            <a:ext cx="259406" cy="235234"/>
          </a:xfrm>
          <a:prstGeom prst="rect">
            <a:avLst/>
          </a:prstGeom>
          <a:noFill/>
          <a:ln w="28575">
            <a:solidFill>
              <a:srgbClr val="9900FF"/>
            </a:solidFill>
            <a:round/>
          </a:ln>
        </p:spPr>
        <p:style>
          <a:lnRef idx="0">
            <a:scrgbClr r="0" g="0" b="0"/>
          </a:lnRef>
          <a:fillRef idx="0">
            <a:scrgbClr r="0" g="0" b="0"/>
          </a:fillRef>
          <a:effectRef idx="0">
            <a:scrgbClr r="0" g="0" b="0"/>
          </a:effectRef>
          <a:fontRef idx="minor"/>
        </p:style>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fade">
                                      <p:cBhvr additive="repl">
                                        <p:cTn id="7" dur="1000"/>
                                        <p:tgtEl>
                                          <p:spTgt spid="208"/>
                                        </p:tgtEl>
                                      </p:cBhvr>
                                    </p:animEffect>
                                  </p:childTnLst>
                                </p:cTn>
                              </p:par>
                            </p:childTnLst>
                          </p:cTn>
                        </p:par>
                        <p:par>
                          <p:cTn id="8" fill="hold">
                            <p:stCondLst>
                              <p:cond delay="1000"/>
                            </p:stCondLst>
                            <p:childTnLst>
                              <p:par>
                                <p:cTn id="9" presetID="10" presetClass="entr" fill="hold" nodeType="afterEffect">
                                  <p:stCondLst>
                                    <p:cond delay="0"/>
                                  </p:stCondLst>
                                  <p:childTnLst>
                                    <p:set>
                                      <p:cBhvr>
                                        <p:cTn id="10" dur="1" fill="hold">
                                          <p:stCondLst>
                                            <p:cond delay="0"/>
                                          </p:stCondLst>
                                        </p:cTn>
                                        <p:tgtEl>
                                          <p:spTgt spid="202"/>
                                        </p:tgtEl>
                                        <p:attrNameLst>
                                          <p:attrName>style.visibility</p:attrName>
                                        </p:attrNameLst>
                                      </p:cBhvr>
                                      <p:to>
                                        <p:strVal val="visible"/>
                                      </p:to>
                                    </p:set>
                                    <p:animEffect transition="in" filter="fade">
                                      <p:cBhvr additive="repl">
                                        <p:cTn id="11" dur="700"/>
                                        <p:tgtEl>
                                          <p:spTgt spid="20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fill="hold" nodeType="clickEffect">
                                  <p:stCondLst>
                                    <p:cond delay="0"/>
                                  </p:stCondLst>
                                  <p:childTnLst>
                                    <p:set>
                                      <p:cBhvr>
                                        <p:cTn id="15" dur="1" fill="hold">
                                          <p:stCondLst>
                                            <p:cond delay="0"/>
                                          </p:stCondLst>
                                        </p:cTn>
                                        <p:tgtEl>
                                          <p:spTgt spid="209"/>
                                        </p:tgtEl>
                                        <p:attrNameLst>
                                          <p:attrName>style.visibility</p:attrName>
                                        </p:attrNameLst>
                                      </p:cBhvr>
                                      <p:to>
                                        <p:strVal val="visible"/>
                                      </p:to>
                                    </p:set>
                                    <p:animEffect transition="in" filter="fade">
                                      <p:cBhvr additive="repl">
                                        <p:cTn id="16" dur="1000"/>
                                        <p:tgtEl>
                                          <p:spTgt spid="209"/>
                                        </p:tgtEl>
                                      </p:cBhvr>
                                    </p:animEffect>
                                  </p:childTnLst>
                                </p:cTn>
                              </p:par>
                            </p:childTnLst>
                          </p:cTn>
                        </p:par>
                        <p:par>
                          <p:cTn id="17" fill="hold">
                            <p:stCondLst>
                              <p:cond delay="1000"/>
                            </p:stCondLst>
                            <p:childTnLst>
                              <p:par>
                                <p:cTn id="18" presetID="10" presetClass="entr" fill="hold" nodeType="afterEffect">
                                  <p:stCondLst>
                                    <p:cond delay="0"/>
                                  </p:stCondLst>
                                  <p:childTnLst>
                                    <p:set>
                                      <p:cBhvr>
                                        <p:cTn id="19" dur="1" fill="hold">
                                          <p:stCondLst>
                                            <p:cond delay="0"/>
                                          </p:stCondLst>
                                        </p:cTn>
                                        <p:tgtEl>
                                          <p:spTgt spid="203"/>
                                        </p:tgtEl>
                                        <p:attrNameLst>
                                          <p:attrName>style.visibility</p:attrName>
                                        </p:attrNameLst>
                                      </p:cBhvr>
                                      <p:to>
                                        <p:strVal val="visible"/>
                                      </p:to>
                                    </p:set>
                                    <p:animEffect transition="in" filter="fade">
                                      <p:cBhvr additive="repl">
                                        <p:cTn id="20" dur="500"/>
                                        <p:tgtEl>
                                          <p:spTgt spid="20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fill="hold" nodeType="clickEffect">
                                  <p:stCondLst>
                                    <p:cond delay="0"/>
                                  </p:stCondLst>
                                  <p:childTnLst>
                                    <p:set>
                                      <p:cBhvr>
                                        <p:cTn id="24" dur="1" fill="hold">
                                          <p:stCondLst>
                                            <p:cond delay="0"/>
                                          </p:stCondLst>
                                        </p:cTn>
                                        <p:tgtEl>
                                          <p:spTgt spid="210"/>
                                        </p:tgtEl>
                                        <p:attrNameLst>
                                          <p:attrName>style.visibility</p:attrName>
                                        </p:attrNameLst>
                                      </p:cBhvr>
                                      <p:to>
                                        <p:strVal val="visible"/>
                                      </p:to>
                                    </p:set>
                                    <p:animEffect transition="in" filter="fade">
                                      <p:cBhvr additive="repl">
                                        <p:cTn id="25" dur="1000"/>
                                        <p:tgtEl>
                                          <p:spTgt spid="210"/>
                                        </p:tgtEl>
                                      </p:cBhvr>
                                    </p:animEffect>
                                  </p:childTnLst>
                                </p:cTn>
                              </p:par>
                            </p:childTnLst>
                          </p:cTn>
                        </p:par>
                        <p:par>
                          <p:cTn id="26" fill="hold">
                            <p:stCondLst>
                              <p:cond delay="1000"/>
                            </p:stCondLst>
                            <p:childTnLst>
                              <p:par>
                                <p:cTn id="27" presetID="10" presetClass="entr" fill="hold" nodeType="afterEffect">
                                  <p:stCondLst>
                                    <p:cond delay="0"/>
                                  </p:stCondLst>
                                  <p:childTnLst>
                                    <p:set>
                                      <p:cBhvr>
                                        <p:cTn id="28" dur="1" fill="hold">
                                          <p:stCondLst>
                                            <p:cond delay="0"/>
                                          </p:stCondLst>
                                        </p:cTn>
                                        <p:tgtEl>
                                          <p:spTgt spid="204"/>
                                        </p:tgtEl>
                                        <p:attrNameLst>
                                          <p:attrName>style.visibility</p:attrName>
                                        </p:attrNameLst>
                                      </p:cBhvr>
                                      <p:to>
                                        <p:strVal val="visible"/>
                                      </p:to>
                                    </p:set>
                                    <p:animEffect transition="in" filter="fade">
                                      <p:cBhvr additive="repl">
                                        <p:cTn id="29" dur="600"/>
                                        <p:tgtEl>
                                          <p:spTgt spid="20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fill="hold" nodeType="clickEffect">
                                  <p:stCondLst>
                                    <p:cond delay="0"/>
                                  </p:stCondLst>
                                  <p:childTnLst>
                                    <p:set>
                                      <p:cBhvr>
                                        <p:cTn id="33" dur="1" fill="hold">
                                          <p:stCondLst>
                                            <p:cond delay="0"/>
                                          </p:stCondLst>
                                        </p:cTn>
                                        <p:tgtEl>
                                          <p:spTgt spid="211"/>
                                        </p:tgtEl>
                                        <p:attrNameLst>
                                          <p:attrName>style.visibility</p:attrName>
                                        </p:attrNameLst>
                                      </p:cBhvr>
                                      <p:to>
                                        <p:strVal val="visible"/>
                                      </p:to>
                                    </p:set>
                                    <p:animEffect transition="in" filter="fade">
                                      <p:cBhvr additive="repl">
                                        <p:cTn id="34" dur="1000"/>
                                        <p:tgtEl>
                                          <p:spTgt spid="211"/>
                                        </p:tgtEl>
                                      </p:cBhvr>
                                    </p:animEffect>
                                  </p:childTnLst>
                                </p:cTn>
                              </p:par>
                            </p:childTnLst>
                          </p:cTn>
                        </p:par>
                        <p:par>
                          <p:cTn id="35" fill="hold">
                            <p:stCondLst>
                              <p:cond delay="1000"/>
                            </p:stCondLst>
                            <p:childTnLst>
                              <p:par>
                                <p:cTn id="36" presetID="10" presetClass="entr" fill="hold" nodeType="afterEffect">
                                  <p:stCondLst>
                                    <p:cond delay="0"/>
                                  </p:stCondLst>
                                  <p:childTnLst>
                                    <p:set>
                                      <p:cBhvr>
                                        <p:cTn id="37" dur="1" fill="hold">
                                          <p:stCondLst>
                                            <p:cond delay="0"/>
                                          </p:stCondLst>
                                        </p:cTn>
                                        <p:tgtEl>
                                          <p:spTgt spid="205"/>
                                        </p:tgtEl>
                                        <p:attrNameLst>
                                          <p:attrName>style.visibility</p:attrName>
                                        </p:attrNameLst>
                                      </p:cBhvr>
                                      <p:to>
                                        <p:strVal val="visible"/>
                                      </p:to>
                                    </p:set>
                                    <p:animEffect transition="in" filter="fade">
                                      <p:cBhvr additive="repl">
                                        <p:cTn id="38" dur="700"/>
                                        <p:tgtEl>
                                          <p:spTgt spid="205"/>
                                        </p:tgtEl>
                                      </p:cBhvr>
                                    </p:animEffect>
                                  </p:childTnLst>
                                </p:cTn>
                              </p:par>
                              <p:par>
                                <p:cTn id="39" presetID="10" presetClass="exit" fill="hold" nodeType="withEffect">
                                  <p:stCondLst>
                                    <p:cond delay="0"/>
                                  </p:stCondLst>
                                  <p:childTnLst>
                                    <p:animEffect transition="in" filter="fade">
                                      <p:cBhvr additive="repl">
                                        <p:cTn id="40" dur="1000"/>
                                        <p:tgtEl>
                                          <p:spTgt spid="203"/>
                                        </p:tgtEl>
                                      </p:cBhvr>
                                    </p:animEffect>
                                    <p:set>
                                      <p:cBhvr>
                                        <p:cTn id="41" dur="1" fill="hold">
                                          <p:stCondLst>
                                            <p:cond delay="1000"/>
                                          </p:stCondLst>
                                        </p:cTn>
                                        <p:tgtEl>
                                          <p:spTgt spid="203"/>
                                        </p:tgtEl>
                                        <p:attrNameLst>
                                          <p:attrName>style.visibility</p:attrName>
                                        </p:attrNameLst>
                                      </p:cBhvr>
                                      <p:to>
                                        <p:strVal val="hidden"/>
                                      </p:to>
                                    </p:set>
                                  </p:childTnLst>
                                </p:cTn>
                              </p:par>
                              <p:par>
                                <p:cTn id="42" presetID="10" presetClass="exit" fill="hold" nodeType="withEffect">
                                  <p:stCondLst>
                                    <p:cond delay="0"/>
                                  </p:stCondLst>
                                  <p:childTnLst>
                                    <p:animEffect transition="in" filter="fade">
                                      <p:cBhvr additive="repl">
                                        <p:cTn id="43" dur="1000"/>
                                        <p:tgtEl>
                                          <p:spTgt spid="204"/>
                                        </p:tgtEl>
                                      </p:cBhvr>
                                    </p:animEffect>
                                    <p:set>
                                      <p:cBhvr>
                                        <p:cTn id="44" dur="1" fill="hold">
                                          <p:stCondLst>
                                            <p:cond delay="1000"/>
                                          </p:stCondLst>
                                        </p:cTn>
                                        <p:tgtEl>
                                          <p:spTgt spid="204"/>
                                        </p:tgtEl>
                                        <p:attrNameLst>
                                          <p:attrName>style.visibility</p:attrName>
                                        </p:attrNameLst>
                                      </p:cBhvr>
                                      <p:to>
                                        <p:strVal val="hidden"/>
                                      </p:to>
                                    </p:set>
                                  </p:childTnLst>
                                </p:cTn>
                              </p:par>
                              <p:par>
                                <p:cTn id="45" presetID="10" presetClass="exit" fill="hold" nodeType="withEffect">
                                  <p:stCondLst>
                                    <p:cond delay="0"/>
                                  </p:stCondLst>
                                  <p:childTnLst>
                                    <p:animEffect transition="in" filter="fade">
                                      <p:cBhvr additive="repl">
                                        <p:cTn id="46" dur="1000"/>
                                        <p:tgtEl>
                                          <p:spTgt spid="202"/>
                                        </p:tgtEl>
                                      </p:cBhvr>
                                    </p:animEffect>
                                    <p:set>
                                      <p:cBhvr>
                                        <p:cTn id="47" dur="1" fill="hold">
                                          <p:stCondLst>
                                            <p:cond delay="1000"/>
                                          </p:stCondLst>
                                        </p:cTn>
                                        <p:tgtEl>
                                          <p:spTgt spid="202"/>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fill="hold" nodeType="clickEffect">
                                  <p:stCondLst>
                                    <p:cond delay="0"/>
                                  </p:stCondLst>
                                  <p:childTnLst>
                                    <p:set>
                                      <p:cBhvr>
                                        <p:cTn id="51" dur="1" fill="hold">
                                          <p:stCondLst>
                                            <p:cond delay="0"/>
                                          </p:stCondLst>
                                        </p:cTn>
                                        <p:tgtEl>
                                          <p:spTgt spid="212"/>
                                        </p:tgtEl>
                                        <p:attrNameLst>
                                          <p:attrName>style.visibility</p:attrName>
                                        </p:attrNameLst>
                                      </p:cBhvr>
                                      <p:to>
                                        <p:strVal val="visible"/>
                                      </p:to>
                                    </p:set>
                                    <p:animEffect transition="in" filter="fade">
                                      <p:cBhvr additive="repl">
                                        <p:cTn id="52" dur="1000"/>
                                        <p:tgtEl>
                                          <p:spTgt spid="212"/>
                                        </p:tgtEl>
                                      </p:cBhvr>
                                    </p:animEffect>
                                  </p:childTnLst>
                                </p:cTn>
                              </p:par>
                            </p:childTnLst>
                          </p:cTn>
                        </p:par>
                        <p:par>
                          <p:cTn id="53" fill="hold">
                            <p:stCondLst>
                              <p:cond delay="1000"/>
                            </p:stCondLst>
                            <p:childTnLst>
                              <p:par>
                                <p:cTn id="54" presetID="10" presetClass="entr" fill="hold" nodeType="afterEffect">
                                  <p:stCondLst>
                                    <p:cond delay="0"/>
                                  </p:stCondLst>
                                  <p:childTnLst>
                                    <p:set>
                                      <p:cBhvr>
                                        <p:cTn id="55" dur="1" fill="hold">
                                          <p:stCondLst>
                                            <p:cond delay="0"/>
                                          </p:stCondLst>
                                        </p:cTn>
                                        <p:tgtEl>
                                          <p:spTgt spid="206"/>
                                        </p:tgtEl>
                                        <p:attrNameLst>
                                          <p:attrName>style.visibility</p:attrName>
                                        </p:attrNameLst>
                                      </p:cBhvr>
                                      <p:to>
                                        <p:strVal val="visible"/>
                                      </p:to>
                                    </p:set>
                                    <p:animEffect transition="in" filter="fade">
                                      <p:cBhvr additive="repl">
                                        <p:cTn id="56" dur="600"/>
                                        <p:tgtEl>
                                          <p:spTgt spid="206"/>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fill="hold" nodeType="clickEffect">
                                  <p:stCondLst>
                                    <p:cond delay="0"/>
                                  </p:stCondLst>
                                  <p:childTnLst>
                                    <p:set>
                                      <p:cBhvr>
                                        <p:cTn id="60" dur="1" fill="hold">
                                          <p:stCondLst>
                                            <p:cond delay="0"/>
                                          </p:stCondLst>
                                        </p:cTn>
                                        <p:tgtEl>
                                          <p:spTgt spid="207"/>
                                        </p:tgtEl>
                                        <p:attrNameLst>
                                          <p:attrName>style.visibility</p:attrName>
                                        </p:attrNameLst>
                                      </p:cBhvr>
                                      <p:to>
                                        <p:strVal val="visible"/>
                                      </p:to>
                                    </p:set>
                                    <p:animEffect transition="in" filter="fade">
                                      <p:cBhvr additive="repl">
                                        <p:cTn id="61" dur="1000"/>
                                        <p:tgtEl>
                                          <p:spTgt spid="207"/>
                                        </p:tgtEl>
                                      </p:cBhvr>
                                    </p:animEffect>
                                  </p:childTnLst>
                                </p:cTn>
                              </p:par>
                            </p:childTnLst>
                          </p:cTn>
                        </p:par>
                        <p:par>
                          <p:cTn id="62" fill="hold">
                            <p:stCondLst>
                              <p:cond delay="1000"/>
                            </p:stCondLst>
                            <p:childTnLst>
                              <p:par>
                                <p:cTn id="63" presetID="10" presetClass="entr" fill="hold" nodeType="afterEffect">
                                  <p:stCondLst>
                                    <p:cond delay="0"/>
                                  </p:stCondLst>
                                  <p:childTnLst>
                                    <p:set>
                                      <p:cBhvr>
                                        <p:cTn id="64" dur="1" fill="hold">
                                          <p:stCondLst>
                                            <p:cond delay="0"/>
                                          </p:stCondLst>
                                        </p:cTn>
                                        <p:tgtEl>
                                          <p:spTgt spid="213"/>
                                        </p:tgtEl>
                                        <p:attrNameLst>
                                          <p:attrName>style.visibility</p:attrName>
                                        </p:attrNameLst>
                                      </p:cBhvr>
                                      <p:to>
                                        <p:strVal val="visible"/>
                                      </p:to>
                                    </p:set>
                                    <p:animEffect transition="in" filter="fade">
                                      <p:cBhvr additive="repl">
                                        <p:cTn id="65" dur="10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2" name="Shape 128"/>
          <p:cNvPicPr/>
          <p:nvPr/>
        </p:nvPicPr>
        <p:blipFill>
          <a:blip r:embed="rId3"/>
          <a:stretch/>
        </p:blipFill>
        <p:spPr>
          <a:xfrm>
            <a:off x="4681080" y="-46800"/>
            <a:ext cx="5398560" cy="8113680"/>
          </a:xfrm>
          <a:prstGeom prst="rect">
            <a:avLst/>
          </a:prstGeom>
          <a:ln>
            <a:noFill/>
          </a:ln>
        </p:spPr>
      </p:pic>
      <p:sp>
        <p:nvSpPr>
          <p:cNvPr id="223" name="CustomShape 2"/>
          <p:cNvSpPr/>
          <p:nvPr/>
        </p:nvSpPr>
        <p:spPr>
          <a:xfrm>
            <a:off x="311760" y="847800"/>
            <a:ext cx="8519400" cy="35910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1800" b="0" u="sng" strike="noStrike" spc="-1" dirty="0" smtClean="0">
                <a:solidFill>
                  <a:srgbClr val="ADADAD"/>
                </a:solidFill>
                <a:uFill>
                  <a:solidFill>
                    <a:srgbClr val="FFFFFF"/>
                  </a:solidFill>
                </a:uFill>
                <a:latin typeface="Gadugi" panose="020B0502040204020203" pitchFamily="34" charset="0"/>
                <a:ea typeface="Arial"/>
              </a:rPr>
              <a:t>A </a:t>
            </a:r>
            <a:r>
              <a:rPr lang="en-US" sz="1800" b="0" u="sng" strike="noStrike" spc="-1" dirty="0">
                <a:solidFill>
                  <a:srgbClr val="ADADAD"/>
                </a:solidFill>
                <a:uFill>
                  <a:solidFill>
                    <a:srgbClr val="FFFFFF"/>
                  </a:solidFill>
                </a:uFill>
                <a:latin typeface="Gadugi" panose="020B0502040204020203" pitchFamily="34" charset="0"/>
                <a:ea typeface="Arial"/>
              </a:rPr>
              <a:t>bit about </a:t>
            </a:r>
            <a:r>
              <a:rPr lang="en-US" sz="1800" b="0" u="sng" strike="noStrike" spc="-1" dirty="0" smtClean="0">
                <a:solidFill>
                  <a:srgbClr val="ADADAD"/>
                </a:solidFill>
                <a:uFill>
                  <a:solidFill>
                    <a:srgbClr val="FFFFFF"/>
                  </a:solidFill>
                </a:uFill>
                <a:latin typeface="Gadugi" panose="020B0502040204020203" pitchFamily="34" charset="0"/>
                <a:ea typeface="Arial"/>
              </a:rPr>
              <a:t>me</a:t>
            </a:r>
            <a:endParaRPr lang="en-US" sz="1800" b="0" strike="noStrike" spc="-1" dirty="0">
              <a:solidFill>
                <a:srgbClr val="FFFFFF"/>
              </a:solidFill>
              <a:uFill>
                <a:solidFill>
                  <a:srgbClr val="FFFFFF"/>
                </a:solidFill>
              </a:uFill>
              <a:latin typeface="Gadugi" panose="020B0502040204020203" pitchFamily="34" charset="0"/>
            </a:endParaRPr>
          </a:p>
          <a:p>
            <a:pPr>
              <a:lnSpc>
                <a:spcPct val="100000"/>
              </a:lnSpc>
            </a:pPr>
            <a:endParaRPr lang="en-US" sz="1800" b="0" strike="noStrike" spc="-1" dirty="0" smtClean="0">
              <a:solidFill>
                <a:srgbClr val="ADADAD"/>
              </a:solidFill>
              <a:uFill>
                <a:solidFill>
                  <a:srgbClr val="FFFFFF"/>
                </a:solidFill>
              </a:uFill>
              <a:latin typeface="Gadugi" panose="020B0502040204020203" pitchFamily="34" charset="0"/>
              <a:ea typeface="Arial"/>
            </a:endParaRPr>
          </a:p>
          <a:p>
            <a:pPr>
              <a:lnSpc>
                <a:spcPct val="100000"/>
              </a:lnSpc>
            </a:pPr>
            <a:r>
              <a:rPr lang="en-US" sz="1800" b="0" strike="noStrike" spc="-1" dirty="0" smtClean="0">
                <a:solidFill>
                  <a:srgbClr val="ADADAD"/>
                </a:solidFill>
                <a:uFill>
                  <a:solidFill>
                    <a:srgbClr val="FFFFFF"/>
                  </a:solidFill>
                </a:uFill>
                <a:latin typeface="Gadugi" panose="020B0502040204020203" pitchFamily="34" charset="0"/>
                <a:ea typeface="Arial"/>
              </a:rPr>
              <a:t>I’m </a:t>
            </a:r>
            <a:r>
              <a:rPr lang="en-US" sz="1800" b="0" strike="noStrike" spc="-1" dirty="0">
                <a:solidFill>
                  <a:srgbClr val="ADADAD"/>
                </a:solidFill>
                <a:uFill>
                  <a:solidFill>
                    <a:srgbClr val="FFFFFF"/>
                  </a:solidFill>
                </a:uFill>
                <a:latin typeface="Gadugi" panose="020B0502040204020203" pitchFamily="34" charset="0"/>
                <a:ea typeface="Arial"/>
              </a:rPr>
              <a:t>currently consulting with Equal </a:t>
            </a:r>
            <a:r>
              <a:rPr lang="en-US" sz="1800" b="0" strike="noStrike" spc="-1" dirty="0" smtClean="0">
                <a:solidFill>
                  <a:srgbClr val="ADADAD"/>
                </a:solidFill>
                <a:uFill>
                  <a:solidFill>
                    <a:srgbClr val="FFFFFF"/>
                  </a:solidFill>
                </a:uFill>
                <a:latin typeface="Gadugi" panose="020B0502040204020203" pitchFamily="34" charset="0"/>
                <a:ea typeface="Arial"/>
              </a:rPr>
              <a:t>Experts</a:t>
            </a:r>
          </a:p>
          <a:p>
            <a:pPr>
              <a:lnSpc>
                <a:spcPct val="100000"/>
              </a:lnSpc>
            </a:pPr>
            <a:endParaRPr lang="en-US" sz="1800" b="0" strike="noStrike" spc="-1" dirty="0">
              <a:solidFill>
                <a:srgbClr val="FFFFFF"/>
              </a:solidFill>
              <a:uFill>
                <a:solidFill>
                  <a:srgbClr val="FFFFFF"/>
                </a:solidFill>
              </a:uFill>
              <a:latin typeface="Gadugi" panose="020B0502040204020203" pitchFamily="34" charset="0"/>
            </a:endParaRPr>
          </a:p>
          <a:p>
            <a:pPr>
              <a:lnSpc>
                <a:spcPct val="100000"/>
              </a:lnSpc>
            </a:pPr>
            <a:r>
              <a:rPr lang="en-US" sz="1800" b="0" strike="noStrike" spc="-1" dirty="0">
                <a:solidFill>
                  <a:srgbClr val="ADADAD"/>
                </a:solidFill>
                <a:uFill>
                  <a:solidFill>
                    <a:srgbClr val="FFFFFF"/>
                  </a:solidFill>
                </a:uFill>
                <a:latin typeface="Gadugi" panose="020B0502040204020203" pitchFamily="34" charset="0"/>
                <a:ea typeface="Arial"/>
              </a:rPr>
              <a:t>Previously Head of Engineering at News UK</a:t>
            </a:r>
            <a:endParaRPr lang="en-US" sz="1800" b="0" strike="noStrike" spc="-1" dirty="0">
              <a:solidFill>
                <a:srgbClr val="FFFFFF"/>
              </a:solidFill>
              <a:uFill>
                <a:solidFill>
                  <a:srgbClr val="FFFFFF"/>
                </a:solidFill>
              </a:uFill>
              <a:latin typeface="Gadugi" panose="020B0502040204020203" pitchFamily="34" charset="0"/>
            </a:endParaRPr>
          </a:p>
          <a:p>
            <a:pPr>
              <a:lnSpc>
                <a:spcPct val="100000"/>
              </a:lnSpc>
            </a:pPr>
            <a:endParaRPr lang="en-US" sz="1800" b="0" strike="noStrike" spc="-1" dirty="0" smtClean="0">
              <a:solidFill>
                <a:srgbClr val="ADADAD"/>
              </a:solidFill>
              <a:uFill>
                <a:solidFill>
                  <a:srgbClr val="FFFFFF"/>
                </a:solidFill>
              </a:uFill>
              <a:latin typeface="Gadugi" panose="020B0502040204020203" pitchFamily="34" charset="0"/>
              <a:ea typeface="Arial"/>
            </a:endParaRPr>
          </a:p>
          <a:p>
            <a:pPr>
              <a:lnSpc>
                <a:spcPct val="100000"/>
              </a:lnSpc>
            </a:pPr>
            <a:r>
              <a:rPr lang="en-US" sz="1800" b="0" strike="noStrike" spc="-1" dirty="0" smtClean="0">
                <a:solidFill>
                  <a:srgbClr val="ADADAD"/>
                </a:solidFill>
                <a:uFill>
                  <a:solidFill>
                    <a:srgbClr val="FFFFFF"/>
                  </a:solidFill>
                </a:uFill>
                <a:latin typeface="Gadugi" panose="020B0502040204020203" pitchFamily="34" charset="0"/>
                <a:ea typeface="Arial"/>
              </a:rPr>
              <a:t>Prior </a:t>
            </a:r>
            <a:r>
              <a:rPr lang="en-US" sz="1800" b="0" strike="noStrike" spc="-1" dirty="0">
                <a:solidFill>
                  <a:srgbClr val="ADADAD"/>
                </a:solidFill>
                <a:uFill>
                  <a:solidFill>
                    <a:srgbClr val="FFFFFF"/>
                  </a:solidFill>
                </a:uFill>
                <a:latin typeface="Gadugi" panose="020B0502040204020203" pitchFamily="34" charset="0"/>
                <a:ea typeface="Arial"/>
              </a:rPr>
              <a:t>to that at some point… Xerox</a:t>
            </a:r>
            <a:endParaRPr lang="en-US" sz="1800" b="0" strike="noStrike" spc="-1" dirty="0">
              <a:solidFill>
                <a:srgbClr val="FFFFFF"/>
              </a:solidFill>
              <a:uFill>
                <a:solidFill>
                  <a:srgbClr val="FFFFFF"/>
                </a:solidFill>
              </a:uFill>
              <a:latin typeface="Gadugi" panose="020B0502040204020203" pitchFamily="34" charset="0"/>
            </a:endParaRPr>
          </a:p>
        </p:txBody>
      </p:sp>
      <p:pic>
        <p:nvPicPr>
          <p:cNvPr id="224" name="Shape 130"/>
          <p:cNvPicPr/>
          <p:nvPr/>
        </p:nvPicPr>
        <p:blipFill>
          <a:blip r:embed="rId4"/>
          <a:srcRect t="20020" b="21123"/>
          <a:stretch/>
        </p:blipFill>
        <p:spPr>
          <a:xfrm>
            <a:off x="5400105" y="2584760"/>
            <a:ext cx="1710360" cy="671400"/>
          </a:xfrm>
          <a:prstGeom prst="rect">
            <a:avLst/>
          </a:prstGeom>
          <a:ln>
            <a:noFill/>
          </a:ln>
        </p:spPr>
      </p:pic>
      <p:sp>
        <p:nvSpPr>
          <p:cNvPr id="225" name="CustomShape 3"/>
          <p:cNvSpPr/>
          <p:nvPr/>
        </p:nvSpPr>
        <p:spPr>
          <a:xfrm>
            <a:off x="5202825" y="1857698"/>
            <a:ext cx="1957680" cy="571680"/>
          </a:xfrm>
          <a:prstGeom prst="rect">
            <a:avLst/>
          </a:prstGeom>
          <a:solidFill>
            <a:srgbClr val="FFFFFF"/>
          </a:solidFill>
          <a:ln>
            <a:noFill/>
          </a:ln>
        </p:spPr>
        <p:style>
          <a:lnRef idx="0">
            <a:scrgbClr r="0" g="0" b="0"/>
          </a:lnRef>
          <a:fillRef idx="0">
            <a:scrgbClr r="0" g="0" b="0"/>
          </a:fillRef>
          <a:effectRef idx="0">
            <a:scrgbClr r="0" g="0" b="0"/>
          </a:effectRef>
          <a:fontRef idx="minor"/>
        </p:style>
      </p:sp>
      <p:pic>
        <p:nvPicPr>
          <p:cNvPr id="226" name="Shape 132"/>
          <p:cNvPicPr/>
          <p:nvPr/>
        </p:nvPicPr>
        <p:blipFill>
          <a:blip r:embed="rId5"/>
          <a:stretch/>
        </p:blipFill>
        <p:spPr>
          <a:xfrm>
            <a:off x="5278785" y="1903778"/>
            <a:ext cx="1851480" cy="488880"/>
          </a:xfrm>
          <a:prstGeom prst="rect">
            <a:avLst/>
          </a:prstGeom>
          <a:ln>
            <a:noFill/>
          </a:ln>
        </p:spPr>
      </p:pic>
      <p:pic>
        <p:nvPicPr>
          <p:cNvPr id="227" name="Shape 133"/>
          <p:cNvPicPr/>
          <p:nvPr/>
        </p:nvPicPr>
        <p:blipFill>
          <a:blip r:embed="rId6"/>
          <a:stretch/>
        </p:blipFill>
        <p:spPr>
          <a:xfrm>
            <a:off x="5242065" y="3404850"/>
            <a:ext cx="733680" cy="488880"/>
          </a:xfrm>
          <a:prstGeom prst="rect">
            <a:avLst/>
          </a:prstGeom>
          <a:ln>
            <a:noFill/>
          </a:ln>
        </p:spPr>
      </p:pic>
      <p:pic>
        <p:nvPicPr>
          <p:cNvPr id="228" name="Shape 134"/>
          <p:cNvPicPr/>
          <p:nvPr/>
        </p:nvPicPr>
        <p:blipFill>
          <a:blip r:embed="rId7"/>
          <a:stretch/>
        </p:blipFill>
        <p:spPr>
          <a:xfrm>
            <a:off x="6281745" y="3481170"/>
            <a:ext cx="989640" cy="385200"/>
          </a:xfrm>
          <a:prstGeom prst="rect">
            <a:avLst/>
          </a:prstGeom>
          <a:ln>
            <a:noFill/>
          </a:ln>
        </p:spPr>
      </p:pic>
      <p:pic>
        <p:nvPicPr>
          <p:cNvPr id="229" name="Shape 135"/>
          <p:cNvPicPr/>
          <p:nvPr/>
        </p:nvPicPr>
        <p:blipFill>
          <a:blip r:embed="rId8"/>
          <a:stretch/>
        </p:blipFill>
        <p:spPr>
          <a:xfrm>
            <a:off x="7466145" y="3566130"/>
            <a:ext cx="1460880" cy="306720"/>
          </a:xfrm>
          <a:prstGeom prst="rect">
            <a:avLst/>
          </a:prstGeom>
          <a:ln>
            <a:noFill/>
          </a:ln>
        </p:spPr>
      </p:pic>
      <p:pic>
        <p:nvPicPr>
          <p:cNvPr id="230" name="Shape 136"/>
          <p:cNvPicPr/>
          <p:nvPr/>
        </p:nvPicPr>
        <p:blipFill>
          <a:blip r:embed="rId9"/>
          <a:srcRect l="5690" t="12190" r="5094" b="8797"/>
          <a:stretch/>
        </p:blipFill>
        <p:spPr>
          <a:xfrm>
            <a:off x="7475145" y="1670138"/>
            <a:ext cx="1271160" cy="385200"/>
          </a:xfrm>
          <a:prstGeom prst="rect">
            <a:avLst/>
          </a:prstGeom>
          <a:ln>
            <a:noFill/>
          </a:ln>
        </p:spPr>
      </p:pic>
      <p:pic>
        <p:nvPicPr>
          <p:cNvPr id="231" name="Shape 137"/>
          <p:cNvPicPr/>
          <p:nvPr/>
        </p:nvPicPr>
        <p:blipFill>
          <a:blip r:embed="rId10"/>
          <a:srcRect l="5133" t="20656" r="4090" b="20157"/>
          <a:stretch/>
        </p:blipFill>
        <p:spPr>
          <a:xfrm>
            <a:off x="6164282" y="4114065"/>
            <a:ext cx="2428560" cy="706320"/>
          </a:xfrm>
          <a:prstGeom prst="rect">
            <a:avLst/>
          </a:prstGeom>
          <a:ln>
            <a:noFill/>
          </a:ln>
        </p:spPr>
      </p:pic>
      <p:pic>
        <p:nvPicPr>
          <p:cNvPr id="232" name="Shape 138"/>
          <p:cNvPicPr/>
          <p:nvPr/>
        </p:nvPicPr>
        <p:blipFill>
          <a:blip r:embed="rId11"/>
          <a:stretch/>
        </p:blipFill>
        <p:spPr>
          <a:xfrm>
            <a:off x="7462708" y="2356525"/>
            <a:ext cx="1734120" cy="778680"/>
          </a:xfrm>
          <a:prstGeom prst="rect">
            <a:avLst/>
          </a:prstGeom>
          <a:ln>
            <a:noFill/>
          </a:ln>
        </p:spPr>
      </p:pic>
      <p:sp>
        <p:nvSpPr>
          <p:cNvPr id="39" name="CustomShape 2"/>
          <p:cNvSpPr/>
          <p:nvPr/>
        </p:nvSpPr>
        <p:spPr>
          <a:xfrm>
            <a:off x="68567" y="-54154"/>
            <a:ext cx="8519400" cy="57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2000" b="0" strike="noStrike" spc="-1" dirty="0">
                <a:solidFill>
                  <a:srgbClr val="FFFFFF"/>
                </a:solidFill>
                <a:uFill>
                  <a:solidFill>
                    <a:srgbClr val="FFFFFF"/>
                  </a:solidFill>
                </a:uFill>
                <a:latin typeface="Gadugi" panose="020B0502040204020203" pitchFamily="34" charset="0"/>
                <a:ea typeface="Arial"/>
              </a:rPr>
              <a:t>Scott </a:t>
            </a:r>
            <a:r>
              <a:rPr lang="en-US" sz="2000" b="0" strike="noStrike" spc="-1" dirty="0" smtClean="0">
                <a:solidFill>
                  <a:srgbClr val="FFFFFF"/>
                </a:solidFill>
                <a:uFill>
                  <a:solidFill>
                    <a:srgbClr val="FFFFFF"/>
                  </a:solidFill>
                </a:uFill>
                <a:latin typeface="Gadugi" panose="020B0502040204020203" pitchFamily="34" charset="0"/>
                <a:ea typeface="Arial"/>
              </a:rPr>
              <a:t>Potter</a:t>
            </a:r>
            <a:r>
              <a:rPr lang="en-US" sz="1200" b="0" strike="noStrike" spc="-1" dirty="0" smtClean="0">
                <a:solidFill>
                  <a:srgbClr val="FFFFFF"/>
                </a:solidFill>
                <a:uFill>
                  <a:solidFill>
                    <a:srgbClr val="FFFFFF"/>
                  </a:solidFill>
                </a:uFill>
                <a:latin typeface="Gadugi" panose="020B0502040204020203" pitchFamily="34" charset="0"/>
                <a:ea typeface="Arial"/>
              </a:rPr>
              <a:t> </a:t>
            </a:r>
            <a:r>
              <a:rPr lang="en-US" sz="1200" strike="noStrike" spc="-1" dirty="0" smtClean="0">
                <a:solidFill>
                  <a:srgbClr val="FFFFFF"/>
                </a:solidFill>
                <a:uFill>
                  <a:solidFill>
                    <a:srgbClr val="FFFFFF"/>
                  </a:solidFill>
                </a:uFill>
                <a:latin typeface="Gadugi" panose="020B0502040204020203" pitchFamily="34" charset="0"/>
                <a:ea typeface="Arial"/>
              </a:rPr>
              <a:t>– To Autonomy &amp; Beyond</a:t>
            </a:r>
            <a:endParaRPr lang="en-US" sz="1200" strike="noStrike" spc="-1" dirty="0">
              <a:solidFill>
                <a:srgbClr val="FFFFFF"/>
              </a:solidFill>
              <a:uFill>
                <a:solidFill>
                  <a:srgbClr val="FFFFFF"/>
                </a:solidFill>
              </a:uFill>
              <a:latin typeface="Gadugi" panose="020B0502040204020203" pitchFamily="34" charset="0"/>
            </a:endParaRPr>
          </a:p>
        </p:txBody>
      </p:sp>
      <p:grpSp>
        <p:nvGrpSpPr>
          <p:cNvPr id="40" name="Group 39"/>
          <p:cNvGrpSpPr/>
          <p:nvPr/>
        </p:nvGrpSpPr>
        <p:grpSpPr>
          <a:xfrm>
            <a:off x="124767" y="394489"/>
            <a:ext cx="1624008" cy="267693"/>
            <a:chOff x="1401784" y="4641924"/>
            <a:chExt cx="1624008" cy="267693"/>
          </a:xfrm>
        </p:grpSpPr>
        <p:grpSp>
          <p:nvGrpSpPr>
            <p:cNvPr id="41" name="Group 40"/>
            <p:cNvGrpSpPr/>
            <p:nvPr/>
          </p:nvGrpSpPr>
          <p:grpSpPr>
            <a:xfrm>
              <a:off x="1401784" y="4651331"/>
              <a:ext cx="258398" cy="233226"/>
              <a:chOff x="1401784" y="4651331"/>
              <a:chExt cx="258398" cy="233226"/>
            </a:xfrm>
          </p:grpSpPr>
          <p:sp>
            <p:nvSpPr>
              <p:cNvPr id="55" name="CustomShape 3"/>
              <p:cNvSpPr/>
              <p:nvPr/>
            </p:nvSpPr>
            <p:spPr>
              <a:xfrm>
                <a:off x="1401784"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56" name="Picture 55"/>
              <p:cNvPicPr/>
              <p:nvPr/>
            </p:nvPicPr>
            <p:blipFill>
              <a:blip r:embed="rId12">
                <a:biLevel thresh="75000"/>
              </a:blip>
              <a:stretch/>
            </p:blipFill>
            <p:spPr>
              <a:xfrm>
                <a:off x="1424456" y="4696582"/>
                <a:ext cx="218047" cy="147125"/>
              </a:xfrm>
              <a:prstGeom prst="rect">
                <a:avLst/>
              </a:prstGeom>
              <a:ln>
                <a:noFill/>
              </a:ln>
            </p:spPr>
          </p:pic>
        </p:grpSp>
        <p:pic>
          <p:nvPicPr>
            <p:cNvPr id="42" name="Shape 73"/>
            <p:cNvPicPr/>
            <p:nvPr/>
          </p:nvPicPr>
          <p:blipFill>
            <a:blip r:embed="rId13"/>
            <a:srcRect t="11721" b="20008"/>
            <a:stretch/>
          </p:blipFill>
          <p:spPr>
            <a:xfrm>
              <a:off x="1671922" y="4651474"/>
              <a:ext cx="255786" cy="229840"/>
            </a:xfrm>
            <a:prstGeom prst="rect">
              <a:avLst/>
            </a:prstGeom>
            <a:ln>
              <a:noFill/>
            </a:ln>
          </p:spPr>
        </p:pic>
        <p:grpSp>
          <p:nvGrpSpPr>
            <p:cNvPr id="43" name="Group 42"/>
            <p:cNvGrpSpPr/>
            <p:nvPr/>
          </p:nvGrpSpPr>
          <p:grpSpPr>
            <a:xfrm>
              <a:off x="1939455" y="4651502"/>
              <a:ext cx="258398" cy="233226"/>
              <a:chOff x="4430340" y="4653260"/>
              <a:chExt cx="258398" cy="233226"/>
            </a:xfrm>
          </p:grpSpPr>
          <p:sp>
            <p:nvSpPr>
              <p:cNvPr id="53" name="CustomShape 3"/>
              <p:cNvSpPr/>
              <p:nvPr/>
            </p:nvSpPr>
            <p:spPr>
              <a:xfrm>
                <a:off x="4430340" y="4653260"/>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54" name="Shape 78"/>
              <p:cNvPicPr/>
              <p:nvPr/>
            </p:nvPicPr>
            <p:blipFill>
              <a:blip r:embed="rId14"/>
              <a:stretch/>
            </p:blipFill>
            <p:spPr>
              <a:xfrm>
                <a:off x="4455807" y="4672397"/>
                <a:ext cx="210464" cy="197923"/>
              </a:xfrm>
              <a:prstGeom prst="rect">
                <a:avLst/>
              </a:prstGeom>
              <a:ln>
                <a:noFill/>
              </a:ln>
            </p:spPr>
          </p:pic>
        </p:grpSp>
        <p:grpSp>
          <p:nvGrpSpPr>
            <p:cNvPr id="44" name="Group 43"/>
            <p:cNvGrpSpPr/>
            <p:nvPr/>
          </p:nvGrpSpPr>
          <p:grpSpPr>
            <a:xfrm>
              <a:off x="2206988" y="4641924"/>
              <a:ext cx="270138" cy="267693"/>
              <a:chOff x="5932878" y="4638693"/>
              <a:chExt cx="270138" cy="267693"/>
            </a:xfrm>
          </p:grpSpPr>
          <p:sp>
            <p:nvSpPr>
              <p:cNvPr id="51" name="CustomShape 3"/>
              <p:cNvSpPr/>
              <p:nvPr/>
            </p:nvSpPr>
            <p:spPr>
              <a:xfrm>
                <a:off x="5944618" y="4651331"/>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52" name="Picture 2" descr="https://www.mechdyne.com/filesimages/Icons/collabortion-icon.png"/>
              <p:cNvPicPr>
                <a:picLocks noChangeAspect="1" noChangeArrowheads="1"/>
              </p:cNvPicPr>
              <p:nvPr/>
            </p:nvPicPr>
            <p:blipFill>
              <a:blip r:embed="rId15" cstate="print">
                <a:biLevel thresh="75000"/>
                <a:extLst>
                  <a:ext uri="{28A0092B-C50C-407E-A947-70E740481C1C}">
                    <a14:useLocalDpi xmlns:a14="http://schemas.microsoft.com/office/drawing/2010/main" val="0"/>
                  </a:ext>
                </a:extLst>
              </a:blip>
              <a:srcRect/>
              <a:stretch>
                <a:fillRect/>
              </a:stretch>
            </p:blipFill>
            <p:spPr bwMode="auto">
              <a:xfrm>
                <a:off x="5932878" y="4638693"/>
                <a:ext cx="265191" cy="267693"/>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5" name="Group 44"/>
            <p:cNvGrpSpPr/>
            <p:nvPr/>
          </p:nvGrpSpPr>
          <p:grpSpPr>
            <a:xfrm>
              <a:off x="2493061" y="4651452"/>
              <a:ext cx="258398" cy="233226"/>
              <a:chOff x="7458896" y="4648088"/>
              <a:chExt cx="258398" cy="233226"/>
            </a:xfrm>
          </p:grpSpPr>
          <p:sp>
            <p:nvSpPr>
              <p:cNvPr id="49" name="CustomShape 3"/>
              <p:cNvSpPr/>
              <p:nvPr/>
            </p:nvSpPr>
            <p:spPr>
              <a:xfrm>
                <a:off x="7458896" y="4648088"/>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50" name="Picture 4" descr="https://image.freepik.com/free-icon/afraid-emoticon-face_318-41311.jp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490646" y="4681016"/>
                <a:ext cx="178255" cy="178255"/>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6" name="Group 45"/>
            <p:cNvGrpSpPr/>
            <p:nvPr/>
          </p:nvGrpSpPr>
          <p:grpSpPr>
            <a:xfrm>
              <a:off x="2767394" y="4650406"/>
              <a:ext cx="258398" cy="233226"/>
              <a:chOff x="8909558" y="4661032"/>
              <a:chExt cx="258398" cy="233226"/>
            </a:xfrm>
          </p:grpSpPr>
          <p:sp>
            <p:nvSpPr>
              <p:cNvPr id="47" name="CustomShape 3"/>
              <p:cNvSpPr/>
              <p:nvPr/>
            </p:nvSpPr>
            <p:spPr>
              <a:xfrm>
                <a:off x="8909558" y="4661032"/>
                <a:ext cx="258398" cy="233226"/>
              </a:xfrm>
              <a:prstGeom prst="rect">
                <a:avLst/>
              </a:prstGeom>
              <a:solidFill>
                <a:srgbClr val="FFFFFF"/>
              </a:solidFill>
              <a:ln w="9360">
                <a:noFill/>
                <a:round/>
              </a:ln>
            </p:spPr>
            <p:style>
              <a:lnRef idx="0">
                <a:scrgbClr r="0" g="0" b="0"/>
              </a:lnRef>
              <a:fillRef idx="0">
                <a:scrgbClr r="0" g="0" b="0"/>
              </a:fillRef>
              <a:effectRef idx="0">
                <a:scrgbClr r="0" g="0" b="0"/>
              </a:effectRef>
              <a:fontRef idx="minor"/>
            </p:style>
          </p:sp>
          <p:pic>
            <p:nvPicPr>
              <p:cNvPr id="48" name="Picture 6" descr="https://d30y9cdsu7xlg0.cloudfront.net/png/66559-200.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926028" y="4668414"/>
                <a:ext cx="224075" cy="224075"/>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57" name="CustomShape 8"/>
          <p:cNvSpPr/>
          <p:nvPr/>
        </p:nvSpPr>
        <p:spPr>
          <a:xfrm>
            <a:off x="387606" y="398645"/>
            <a:ext cx="259406" cy="235234"/>
          </a:xfrm>
          <a:prstGeom prst="rect">
            <a:avLst/>
          </a:prstGeom>
          <a:noFill/>
          <a:ln w="28575">
            <a:solidFill>
              <a:srgbClr val="9900FF"/>
            </a:solidFill>
            <a:round/>
          </a:ln>
        </p:spPr>
        <p:style>
          <a:lnRef idx="0">
            <a:scrgbClr r="0" g="0" b="0"/>
          </a:lnRef>
          <a:fillRef idx="0">
            <a:scrgbClr r="0" g="0" b="0"/>
          </a:fillRef>
          <a:effectRef idx="0">
            <a:scrgbClr r="0" g="0" b="0"/>
          </a:effectRef>
          <a:fontRef idx="minor"/>
        </p:style>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withEffect">
                                  <p:stCondLst>
                                    <p:cond delay="0"/>
                                  </p:stCondLst>
                                  <p:childTnLst>
                                    <p:set>
                                      <p:cBhvr>
                                        <p:cTn id="6" dur="1" fill="hold">
                                          <p:stCondLst>
                                            <p:cond delay="0"/>
                                          </p:stCondLst>
                                        </p:cTn>
                                        <p:tgtEl>
                                          <p:spTgt spid="226"/>
                                        </p:tgtEl>
                                        <p:attrNameLst>
                                          <p:attrName>style.visibility</p:attrName>
                                        </p:attrNameLst>
                                      </p:cBhvr>
                                      <p:to>
                                        <p:strVal val="visible"/>
                                      </p:to>
                                    </p:set>
                                    <p:animEffect transition="in" filter="fade">
                                      <p:cBhvr additive="repl">
                                        <p:cTn id="7" dur="2100"/>
                                        <p:tgtEl>
                                          <p:spTgt spid="226"/>
                                        </p:tgtEl>
                                      </p:cBhvr>
                                    </p:animEffect>
                                  </p:childTnLst>
                                </p:cTn>
                              </p:par>
                              <p:par>
                                <p:cTn id="8" presetID="10" presetClass="entr" fill="hold" nodeType="withEffect">
                                  <p:stCondLst>
                                    <p:cond delay="0"/>
                                  </p:stCondLst>
                                  <p:childTnLst>
                                    <p:set>
                                      <p:cBhvr>
                                        <p:cTn id="9" dur="1" fill="hold">
                                          <p:stCondLst>
                                            <p:cond delay="0"/>
                                          </p:stCondLst>
                                        </p:cTn>
                                        <p:tgtEl>
                                          <p:spTgt spid="225"/>
                                        </p:tgtEl>
                                        <p:attrNameLst>
                                          <p:attrName>style.visibility</p:attrName>
                                        </p:attrNameLst>
                                      </p:cBhvr>
                                      <p:to>
                                        <p:strVal val="visible"/>
                                      </p:to>
                                    </p:set>
                                    <p:animEffect transition="in" filter="fade">
                                      <p:cBhvr additive="repl">
                                        <p:cTn id="10" dur="1000"/>
                                        <p:tgtEl>
                                          <p:spTgt spid="225"/>
                                        </p:tgtEl>
                                      </p:cBhvr>
                                    </p:animEffect>
                                  </p:childTnLst>
                                </p:cTn>
                              </p:par>
                              <p:par>
                                <p:cTn id="11" presetID="10" presetClass="entr" fill="hold" nodeType="withEffect">
                                  <p:stCondLst>
                                    <p:cond delay="0"/>
                                  </p:stCondLst>
                                  <p:childTnLst>
                                    <p:set>
                                      <p:cBhvr>
                                        <p:cTn id="12" dur="1" fill="hold">
                                          <p:stCondLst>
                                            <p:cond delay="0"/>
                                          </p:stCondLst>
                                        </p:cTn>
                                        <p:tgtEl>
                                          <p:spTgt spid="230"/>
                                        </p:tgtEl>
                                        <p:attrNameLst>
                                          <p:attrName>style.visibility</p:attrName>
                                        </p:attrNameLst>
                                      </p:cBhvr>
                                      <p:to>
                                        <p:strVal val="visible"/>
                                      </p:to>
                                    </p:set>
                                    <p:animEffect transition="in" filter="fade">
                                      <p:cBhvr additive="repl">
                                        <p:cTn id="13" dur="1000"/>
                                        <p:tgtEl>
                                          <p:spTgt spid="230"/>
                                        </p:tgtEl>
                                      </p:cBhvr>
                                    </p:animEffect>
                                  </p:childTnLst>
                                </p:cTn>
                              </p:par>
                              <p:par>
                                <p:cTn id="14" presetID="10" presetClass="entr" fill="hold" nodeType="withEffect">
                                  <p:stCondLst>
                                    <p:cond delay="0"/>
                                  </p:stCondLst>
                                  <p:childTnLst>
                                    <p:set>
                                      <p:cBhvr>
                                        <p:cTn id="15" dur="1" fill="hold">
                                          <p:stCondLst>
                                            <p:cond delay="0"/>
                                          </p:stCondLst>
                                        </p:cTn>
                                        <p:tgtEl>
                                          <p:spTgt spid="232"/>
                                        </p:tgtEl>
                                        <p:attrNameLst>
                                          <p:attrName>style.visibility</p:attrName>
                                        </p:attrNameLst>
                                      </p:cBhvr>
                                      <p:to>
                                        <p:strVal val="visible"/>
                                      </p:to>
                                    </p:set>
                                    <p:animEffect transition="in" filter="fade">
                                      <p:cBhvr additive="repl">
                                        <p:cTn id="16" dur="1000"/>
                                        <p:tgtEl>
                                          <p:spTgt spid="232"/>
                                        </p:tgtEl>
                                      </p:cBhvr>
                                    </p:animEffect>
                                  </p:childTnLst>
                                </p:cTn>
                              </p:par>
                            </p:childTnLst>
                          </p:cTn>
                        </p:par>
                        <p:par>
                          <p:cTn id="17" fill="hold">
                            <p:stCondLst>
                              <p:cond delay="2100"/>
                            </p:stCondLst>
                            <p:childTnLst>
                              <p:par>
                                <p:cTn id="18" presetID="10" presetClass="entr" fill="hold" nodeType="afterEffect">
                                  <p:stCondLst>
                                    <p:cond delay="0"/>
                                  </p:stCondLst>
                                  <p:childTnLst>
                                    <p:set>
                                      <p:cBhvr>
                                        <p:cTn id="19" dur="1" fill="hold">
                                          <p:stCondLst>
                                            <p:cond delay="0"/>
                                          </p:stCondLst>
                                        </p:cTn>
                                        <p:tgtEl>
                                          <p:spTgt spid="224"/>
                                        </p:tgtEl>
                                        <p:attrNameLst>
                                          <p:attrName>style.visibility</p:attrName>
                                        </p:attrNameLst>
                                      </p:cBhvr>
                                      <p:to>
                                        <p:strVal val="visible"/>
                                      </p:to>
                                    </p:set>
                                    <p:animEffect transition="in" filter="fade">
                                      <p:cBhvr additive="repl">
                                        <p:cTn id="20" dur="600"/>
                                        <p:tgtEl>
                                          <p:spTgt spid="224"/>
                                        </p:tgtEl>
                                      </p:cBhvr>
                                    </p:animEffect>
                                  </p:childTnLst>
                                </p:cTn>
                              </p:par>
                              <p:par>
                                <p:cTn id="21" presetID="10" presetClass="entr" fill="hold" nodeType="withEffect">
                                  <p:stCondLst>
                                    <p:cond delay="0"/>
                                  </p:stCondLst>
                                  <p:childTnLst>
                                    <p:set>
                                      <p:cBhvr>
                                        <p:cTn id="22" dur="1" fill="hold">
                                          <p:stCondLst>
                                            <p:cond delay="0"/>
                                          </p:stCondLst>
                                        </p:cTn>
                                        <p:tgtEl>
                                          <p:spTgt spid="227"/>
                                        </p:tgtEl>
                                        <p:attrNameLst>
                                          <p:attrName>style.visibility</p:attrName>
                                        </p:attrNameLst>
                                      </p:cBhvr>
                                      <p:to>
                                        <p:strVal val="visible"/>
                                      </p:to>
                                    </p:set>
                                    <p:animEffect transition="in" filter="fade">
                                      <p:cBhvr additive="repl">
                                        <p:cTn id="23" dur="1000"/>
                                        <p:tgtEl>
                                          <p:spTgt spid="227"/>
                                        </p:tgtEl>
                                      </p:cBhvr>
                                    </p:animEffect>
                                  </p:childTnLst>
                                </p:cTn>
                              </p:par>
                              <p:par>
                                <p:cTn id="24" presetID="10" presetClass="entr" fill="hold" nodeType="withEffect">
                                  <p:stCondLst>
                                    <p:cond delay="0"/>
                                  </p:stCondLst>
                                  <p:childTnLst>
                                    <p:set>
                                      <p:cBhvr>
                                        <p:cTn id="25" dur="1" fill="hold">
                                          <p:stCondLst>
                                            <p:cond delay="0"/>
                                          </p:stCondLst>
                                        </p:cTn>
                                        <p:tgtEl>
                                          <p:spTgt spid="228"/>
                                        </p:tgtEl>
                                        <p:attrNameLst>
                                          <p:attrName>style.visibility</p:attrName>
                                        </p:attrNameLst>
                                      </p:cBhvr>
                                      <p:to>
                                        <p:strVal val="visible"/>
                                      </p:to>
                                    </p:set>
                                    <p:animEffect transition="in" filter="fade">
                                      <p:cBhvr additive="repl">
                                        <p:cTn id="26" dur="1000"/>
                                        <p:tgtEl>
                                          <p:spTgt spid="228"/>
                                        </p:tgtEl>
                                      </p:cBhvr>
                                    </p:animEffect>
                                  </p:childTnLst>
                                </p:cTn>
                              </p:par>
                              <p:par>
                                <p:cTn id="27" presetID="10" presetClass="entr" fill="hold" nodeType="withEffect">
                                  <p:stCondLst>
                                    <p:cond delay="0"/>
                                  </p:stCondLst>
                                  <p:childTnLst>
                                    <p:set>
                                      <p:cBhvr>
                                        <p:cTn id="28" dur="1" fill="hold">
                                          <p:stCondLst>
                                            <p:cond delay="0"/>
                                          </p:stCondLst>
                                        </p:cTn>
                                        <p:tgtEl>
                                          <p:spTgt spid="229"/>
                                        </p:tgtEl>
                                        <p:attrNameLst>
                                          <p:attrName>style.visibility</p:attrName>
                                        </p:attrNameLst>
                                      </p:cBhvr>
                                      <p:to>
                                        <p:strVal val="visible"/>
                                      </p:to>
                                    </p:set>
                                    <p:animEffect transition="in" filter="fade">
                                      <p:cBhvr additive="repl">
                                        <p:cTn id="29" dur="1000"/>
                                        <p:tgtEl>
                                          <p:spTgt spid="229"/>
                                        </p:tgtEl>
                                      </p:cBhvr>
                                    </p:animEffect>
                                  </p:childTnLst>
                                </p:cTn>
                              </p:par>
                            </p:childTnLst>
                          </p:cTn>
                        </p:par>
                        <p:par>
                          <p:cTn id="30" fill="hold">
                            <p:stCondLst>
                              <p:cond delay="3100"/>
                            </p:stCondLst>
                            <p:childTnLst>
                              <p:par>
                                <p:cTn id="31" presetID="10" presetClass="entr" fill="hold" nodeType="afterEffect">
                                  <p:stCondLst>
                                    <p:cond delay="0"/>
                                  </p:stCondLst>
                                  <p:childTnLst>
                                    <p:set>
                                      <p:cBhvr>
                                        <p:cTn id="32" dur="1" fill="hold">
                                          <p:stCondLst>
                                            <p:cond delay="0"/>
                                          </p:stCondLst>
                                        </p:cTn>
                                        <p:tgtEl>
                                          <p:spTgt spid="231"/>
                                        </p:tgtEl>
                                        <p:attrNameLst>
                                          <p:attrName>style.visibility</p:attrName>
                                        </p:attrNameLst>
                                      </p:cBhvr>
                                      <p:to>
                                        <p:strVal val="visible"/>
                                      </p:to>
                                    </p:set>
                                    <p:animEffect transition="in" filter="fade">
                                      <p:cBhvr additive="repl">
                                        <p:cTn id="33" dur="1900"/>
                                        <p:tgtEl>
                                          <p:spTgt spid="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5614</TotalTime>
  <Words>3936</Words>
  <Application>Microsoft Office PowerPoint</Application>
  <PresentationFormat>On-screen Show (16:9)</PresentationFormat>
  <Paragraphs>629</Paragraphs>
  <Slides>38</Slides>
  <Notes>37</Notes>
  <HiddenSlides>0</HiddenSlides>
  <MMClips>0</MMClips>
  <ScaleCrop>false</ScaleCrop>
  <HeadingPairs>
    <vt:vector size="6" baseType="variant">
      <vt:variant>
        <vt:lpstr>Fonts Used</vt:lpstr>
      </vt:variant>
      <vt:variant>
        <vt:i4>11</vt:i4>
      </vt:variant>
      <vt:variant>
        <vt:lpstr>Theme</vt:lpstr>
      </vt:variant>
      <vt:variant>
        <vt:i4>6</vt:i4>
      </vt:variant>
      <vt:variant>
        <vt:lpstr>Slide Titles</vt:lpstr>
      </vt:variant>
      <vt:variant>
        <vt:i4>38</vt:i4>
      </vt:variant>
    </vt:vector>
  </HeadingPairs>
  <TitlesOfParts>
    <vt:vector size="55" baseType="lpstr">
      <vt:lpstr>MS PGothic</vt:lpstr>
      <vt:lpstr>Arial</vt:lpstr>
      <vt:lpstr>Californian FB</vt:lpstr>
      <vt:lpstr>Century Gothic</vt:lpstr>
      <vt:lpstr>DejaVu Sans</vt:lpstr>
      <vt:lpstr>Gadugi</vt:lpstr>
      <vt:lpstr>Symbol</vt:lpstr>
      <vt:lpstr>Times New Roman</vt:lpstr>
      <vt:lpstr>Trebuchet MS</vt:lpstr>
      <vt:lpstr>Wingdings</vt:lpstr>
      <vt:lpstr>Wingdings 2</vt:lpstr>
      <vt:lpstr>Office Theme</vt:lpstr>
      <vt:lpstr>Office Theme</vt:lpstr>
      <vt:lpstr>Office Theme</vt:lpstr>
      <vt:lpstr>2_Office Theme</vt:lpstr>
      <vt:lpstr>3_Office Theme</vt:lpstr>
      <vt:lpstr>6_Office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Scott Work</dc:creator>
  <cp:lastModifiedBy>Scott Work</cp:lastModifiedBy>
  <cp:revision>99</cp:revision>
  <dcterms:modified xsi:type="dcterms:W3CDTF">2016-06-29T08:13:01Z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cp:lastPrinted>2016-06-09T08:59:50Z</cp:lastPrinted>
  <dcterms:modified xsi:type="dcterms:W3CDTF">2016-06-10T16:11:09Z</dcterms:modified>
  <cp:revision>5</cp:revision>
  <dc:subject/>
  <dc:title/>
</cp:coreProperties>
</file>